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DC8059-DABF-41BF-A63A-E8DD6D306A5A}" v="3" dt="2024-08-12T04:11:00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14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dima Malik" userId="1bc1b3fe-05f6-43ee-ae30-64fa0c61a33d" providerId="ADAL" clId="{A5DC8059-DABF-41BF-A63A-E8DD6D306A5A}"/>
    <pc:docChg chg="undo custSel modSld">
      <pc:chgData name="Ridima Malik" userId="1bc1b3fe-05f6-43ee-ae30-64fa0c61a33d" providerId="ADAL" clId="{A5DC8059-DABF-41BF-A63A-E8DD6D306A5A}" dt="2024-08-12T04:12:19.790" v="32" actId="12"/>
      <pc:docMkLst>
        <pc:docMk/>
      </pc:docMkLst>
      <pc:sldChg chg="modSp">
        <pc:chgData name="Ridima Malik" userId="1bc1b3fe-05f6-43ee-ae30-64fa0c61a33d" providerId="ADAL" clId="{A5DC8059-DABF-41BF-A63A-E8DD6D306A5A}" dt="2024-08-12T04:06:40.735" v="1"/>
        <pc:sldMkLst>
          <pc:docMk/>
          <pc:sldMk cId="1169500349" sldId="257"/>
        </pc:sldMkLst>
        <pc:spChg chg="mod">
          <ac:chgData name="Ridima Malik" userId="1bc1b3fe-05f6-43ee-ae30-64fa0c61a33d" providerId="ADAL" clId="{A5DC8059-DABF-41BF-A63A-E8DD6D306A5A}" dt="2024-08-12T04:06:40.735" v="1"/>
          <ac:spMkLst>
            <pc:docMk/>
            <pc:sldMk cId="1169500349" sldId="257"/>
            <ac:spMk id="10" creationId="{00000000-0000-0000-0000-000000000000}"/>
          </ac:spMkLst>
        </pc:spChg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1169500349" sldId="257"/>
            <ac:spMk id="14338" creationId="{00000000-0000-0000-0000-000000000000}"/>
          </ac:spMkLst>
        </pc:spChg>
      </pc:sldChg>
      <pc:sldChg chg="modSp">
        <pc:chgData name="Ridima Malik" userId="1bc1b3fe-05f6-43ee-ae30-64fa0c61a33d" providerId="ADAL" clId="{A5DC8059-DABF-41BF-A63A-E8DD6D306A5A}" dt="2024-08-12T04:06:14.208" v="0"/>
        <pc:sldMkLst>
          <pc:docMk/>
          <pc:sldMk cId="1380451724" sldId="260"/>
        </pc:sldMkLst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1380451724" sldId="260"/>
            <ac:spMk id="5" creationId="{00000000-0000-0000-0000-000000000000}"/>
          </ac:spMkLst>
        </pc:spChg>
      </pc:sldChg>
      <pc:sldChg chg="modSp mod">
        <pc:chgData name="Ridima Malik" userId="1bc1b3fe-05f6-43ee-ae30-64fa0c61a33d" providerId="ADAL" clId="{A5DC8059-DABF-41BF-A63A-E8DD6D306A5A}" dt="2024-08-12T04:12:19.790" v="32" actId="12"/>
        <pc:sldMkLst>
          <pc:docMk/>
          <pc:sldMk cId="2495780298" sldId="272"/>
        </pc:sldMkLst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2495780298" sldId="272"/>
            <ac:spMk id="15" creationId="{520043CC-EA59-46F0-396F-43369ADB8630}"/>
          </ac:spMkLst>
        </pc:spChg>
        <pc:spChg chg="mod">
          <ac:chgData name="Ridima Malik" userId="1bc1b3fe-05f6-43ee-ae30-64fa0c61a33d" providerId="ADAL" clId="{A5DC8059-DABF-41BF-A63A-E8DD6D306A5A}" dt="2024-08-12T04:06:40.735" v="1"/>
          <ac:spMkLst>
            <pc:docMk/>
            <pc:sldMk cId="2495780298" sldId="272"/>
            <ac:spMk id="16" creationId="{AB971F5E-9533-1E83-0C02-7C3A81A2F7ED}"/>
          </ac:spMkLst>
        </pc:spChg>
        <pc:graphicFrameChg chg="mod modGraphic">
          <ac:chgData name="Ridima Malik" userId="1bc1b3fe-05f6-43ee-ae30-64fa0c61a33d" providerId="ADAL" clId="{A5DC8059-DABF-41BF-A63A-E8DD6D306A5A}" dt="2024-08-12T04:12:19.790" v="32" actId="12"/>
          <ac:graphicFrameMkLst>
            <pc:docMk/>
            <pc:sldMk cId="2495780298" sldId="272"/>
            <ac:graphicFrameMk id="2" creationId="{00000000-0000-0000-0000-000000000000}"/>
          </ac:graphicFrameMkLst>
        </pc:graphicFrameChg>
      </pc:sldChg>
      <pc:sldChg chg="modSp">
        <pc:chgData name="Ridima Malik" userId="1bc1b3fe-05f6-43ee-ae30-64fa0c61a33d" providerId="ADAL" clId="{A5DC8059-DABF-41BF-A63A-E8DD6D306A5A}" dt="2024-08-12T04:06:14.208" v="0"/>
        <pc:sldMkLst>
          <pc:docMk/>
          <pc:sldMk cId="2600883172" sldId="303"/>
        </pc:sldMkLst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2600883172" sldId="303"/>
            <ac:spMk id="14" creationId="{BBAA025F-502D-F3DF-41FB-15BD6235A34F}"/>
          </ac:spMkLst>
        </pc:spChg>
      </pc:sldChg>
      <pc:sldChg chg="modSp">
        <pc:chgData name="Ridima Malik" userId="1bc1b3fe-05f6-43ee-ae30-64fa0c61a33d" providerId="ADAL" clId="{A5DC8059-DABF-41BF-A63A-E8DD6D306A5A}" dt="2024-08-12T04:06:40.735" v="1"/>
        <pc:sldMkLst>
          <pc:docMk/>
          <pc:sldMk cId="2344632683" sldId="309"/>
        </pc:sldMkLst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2344632683" sldId="309"/>
            <ac:spMk id="14" creationId="{AFB2162D-5890-1120-2F42-49CB5BD17987}"/>
          </ac:spMkLst>
        </pc:spChg>
        <pc:spChg chg="mod">
          <ac:chgData name="Ridima Malik" userId="1bc1b3fe-05f6-43ee-ae30-64fa0c61a33d" providerId="ADAL" clId="{A5DC8059-DABF-41BF-A63A-E8DD6D306A5A}" dt="2024-08-12T04:06:40.735" v="1"/>
          <ac:spMkLst>
            <pc:docMk/>
            <pc:sldMk cId="2344632683" sldId="309"/>
            <ac:spMk id="15" creationId="{0870DA5F-8501-6F0C-EF2D-E27DD779EF66}"/>
          </ac:spMkLst>
        </pc:spChg>
      </pc:sldChg>
      <pc:sldChg chg="modSp">
        <pc:chgData name="Ridima Malik" userId="1bc1b3fe-05f6-43ee-ae30-64fa0c61a33d" providerId="ADAL" clId="{A5DC8059-DABF-41BF-A63A-E8DD6D306A5A}" dt="2024-08-12T04:06:40.735" v="1"/>
        <pc:sldMkLst>
          <pc:docMk/>
          <pc:sldMk cId="2268755346" sldId="313"/>
        </pc:sldMkLst>
        <pc:spChg chg="mod">
          <ac:chgData name="Ridima Malik" userId="1bc1b3fe-05f6-43ee-ae30-64fa0c61a33d" providerId="ADAL" clId="{A5DC8059-DABF-41BF-A63A-E8DD6D306A5A}" dt="2024-08-12T04:06:40.735" v="1"/>
          <ac:spMkLst>
            <pc:docMk/>
            <pc:sldMk cId="2268755346" sldId="313"/>
            <ac:spMk id="10" creationId="{00000000-0000-0000-0000-000000000000}"/>
          </ac:spMkLst>
        </pc:spChg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2268755346" sldId="313"/>
            <ac:spMk id="14338" creationId="{00000000-0000-0000-0000-000000000000}"/>
          </ac:spMkLst>
        </pc:spChg>
      </pc:sldChg>
      <pc:sldChg chg="modSp mod">
        <pc:chgData name="Ridima Malik" userId="1bc1b3fe-05f6-43ee-ae30-64fa0c61a33d" providerId="ADAL" clId="{A5DC8059-DABF-41BF-A63A-E8DD6D306A5A}" dt="2024-08-12T04:11:01.665" v="15" actId="20577"/>
        <pc:sldMkLst>
          <pc:docMk/>
          <pc:sldMk cId="3884933388" sldId="314"/>
        </pc:sldMkLst>
        <pc:spChg chg="mod">
          <ac:chgData name="Ridima Malik" userId="1bc1b3fe-05f6-43ee-ae30-64fa0c61a33d" providerId="ADAL" clId="{A5DC8059-DABF-41BF-A63A-E8DD6D306A5A}" dt="2024-08-12T04:06:14.208" v="0"/>
          <ac:spMkLst>
            <pc:docMk/>
            <pc:sldMk cId="3884933388" sldId="314"/>
            <ac:spMk id="14" creationId="{AFB2162D-5890-1120-2F42-49CB5BD17987}"/>
          </ac:spMkLst>
        </pc:spChg>
        <pc:spChg chg="mod">
          <ac:chgData name="Ridima Malik" userId="1bc1b3fe-05f6-43ee-ae30-64fa0c61a33d" providerId="ADAL" clId="{A5DC8059-DABF-41BF-A63A-E8DD6D306A5A}" dt="2024-08-12T04:06:40.735" v="1"/>
          <ac:spMkLst>
            <pc:docMk/>
            <pc:sldMk cId="3884933388" sldId="314"/>
            <ac:spMk id="15" creationId="{0870DA5F-8501-6F0C-EF2D-E27DD779EF66}"/>
          </ac:spMkLst>
        </pc:spChg>
        <pc:graphicFrameChg chg="modGraphic">
          <ac:chgData name="Ridima Malik" userId="1bc1b3fe-05f6-43ee-ae30-64fa0c61a33d" providerId="ADAL" clId="{A5DC8059-DABF-41BF-A63A-E8DD6D306A5A}" dt="2024-08-12T04:11:01.665" v="15" actId="20577"/>
          <ac:graphicFrameMkLst>
            <pc:docMk/>
            <pc:sldMk cId="3884933388" sldId="314"/>
            <ac:graphicFrameMk id="14154" creationId="{00000000-0000-0000-0000-000000000000}"/>
          </ac:graphicFrameMkLst>
        </pc:graphicFrameChg>
      </pc:sldChg>
    </pc:docChg>
  </pc:docChgLst>
  <pc:docChgLst>
    <pc:chgData name="Guest User" userId="S::urn:spo:anon#2edf86b20a699f7726c431813d8749d66eb9460fca4df72c8020e2ab6cd05efe::" providerId="AD" clId="Web-{BD6D4DEE-61A2-7F49-1B99-8925085D5768}"/>
    <pc:docChg chg="modSld">
      <pc:chgData name="Guest User" userId="S::urn:spo:anon#2edf86b20a699f7726c431813d8749d66eb9460fca4df72c8020e2ab6cd05efe::" providerId="AD" clId="Web-{BD6D4DEE-61A2-7F49-1B99-8925085D5768}" dt="2024-08-01T10:38:09.547" v="1584"/>
      <pc:docMkLst>
        <pc:docMk/>
      </pc:docMkLst>
      <pc:sldChg chg="addSp modSp">
        <pc:chgData name="Guest User" userId="S::urn:spo:anon#2edf86b20a699f7726c431813d8749d66eb9460fca4df72c8020e2ab6cd05efe::" providerId="AD" clId="Web-{BD6D4DEE-61A2-7F49-1B99-8925085D5768}" dt="2024-08-01T10:15:50.639" v="1035"/>
        <pc:sldMkLst>
          <pc:docMk/>
          <pc:sldMk cId="1169500349" sldId="257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15:50.639" v="1035"/>
          <ac:graphicFrameMkLst>
            <pc:docMk/>
            <pc:sldMk cId="1169500349" sldId="257"/>
            <ac:graphicFrameMk id="14154" creationId="{00000000-0000-0000-0000-000000000000}"/>
          </ac:graphicFrameMkLst>
        </pc:graphicFrameChg>
        <pc:picChg chg="add mod">
          <ac:chgData name="Guest User" userId="S::urn:spo:anon#2edf86b20a699f7726c431813d8749d66eb9460fca4df72c8020e2ab6cd05efe::" providerId="AD" clId="Web-{BD6D4DEE-61A2-7F49-1B99-8925085D5768}" dt="2024-08-01T10:15:48.186" v="1033" actId="1076"/>
          <ac:picMkLst>
            <pc:docMk/>
            <pc:sldMk cId="1169500349" sldId="257"/>
            <ac:picMk id="7" creationId="{C8525EAF-8B79-5B24-A949-71AD884A84E1}"/>
          </ac:picMkLst>
        </pc:picChg>
      </pc:sldChg>
      <pc:sldChg chg="addSp modSp">
        <pc:chgData name="Guest User" userId="S::urn:spo:anon#2edf86b20a699f7726c431813d8749d66eb9460fca4df72c8020e2ab6cd05efe::" providerId="AD" clId="Web-{BD6D4DEE-61A2-7F49-1B99-8925085D5768}" dt="2024-08-01T10:27:13.406" v="1374"/>
        <pc:sldMkLst>
          <pc:docMk/>
          <pc:sldMk cId="2600883172" sldId="303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27:13.406" v="1374"/>
          <ac:graphicFrameMkLst>
            <pc:docMk/>
            <pc:sldMk cId="2600883172" sldId="303"/>
            <ac:graphicFrameMk id="14154" creationId="{00000000-0000-0000-0000-000000000000}"/>
          </ac:graphicFrameMkLst>
        </pc:graphicFrameChg>
        <pc:picChg chg="add mod">
          <ac:chgData name="Guest User" userId="S::urn:spo:anon#2edf86b20a699f7726c431813d8749d66eb9460fca4df72c8020e2ab6cd05efe::" providerId="AD" clId="Web-{BD6D4DEE-61A2-7F49-1B99-8925085D5768}" dt="2024-08-01T10:25:41.404" v="1274" actId="14100"/>
          <ac:picMkLst>
            <pc:docMk/>
            <pc:sldMk cId="2600883172" sldId="303"/>
            <ac:picMk id="6" creationId="{BBA281AC-3664-F276-32D2-91B99FE1B4CC}"/>
          </ac:picMkLst>
        </pc:picChg>
      </pc:sldChg>
      <pc:sldChg chg="addSp delSp modSp">
        <pc:chgData name="Guest User" userId="S::urn:spo:anon#2edf86b20a699f7726c431813d8749d66eb9460fca4df72c8020e2ab6cd05efe::" providerId="AD" clId="Web-{BD6D4DEE-61A2-7F49-1B99-8925085D5768}" dt="2024-08-01T10:35:59.904" v="1532"/>
        <pc:sldMkLst>
          <pc:docMk/>
          <pc:sldMk cId="2344632683" sldId="309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35:59.904" v="1532"/>
          <ac:graphicFrameMkLst>
            <pc:docMk/>
            <pc:sldMk cId="2344632683" sldId="309"/>
            <ac:graphicFrameMk id="14154" creationId="{00000000-0000-0000-0000-000000000000}"/>
          </ac:graphicFrameMkLst>
        </pc:graphicFrameChg>
        <pc:picChg chg="del">
          <ac:chgData name="Guest User" userId="S::urn:spo:anon#2edf86b20a699f7726c431813d8749d66eb9460fca4df72c8020e2ab6cd05efe::" providerId="AD" clId="Web-{BD6D4DEE-61A2-7F49-1B99-8925085D5768}" dt="2024-08-01T10:15:35.279" v="1031"/>
          <ac:picMkLst>
            <pc:docMk/>
            <pc:sldMk cId="2344632683" sldId="309"/>
            <ac:picMk id="6" creationId="{74C756D9-AC8F-D5CA-9E38-E9EC121013ED}"/>
          </ac:picMkLst>
        </pc:picChg>
        <pc:picChg chg="add mod">
          <ac:chgData name="Guest User" userId="S::urn:spo:anon#2edf86b20a699f7726c431813d8749d66eb9460fca4df72c8020e2ab6cd05efe::" providerId="AD" clId="Web-{BD6D4DEE-61A2-7F49-1B99-8925085D5768}" dt="2024-08-01T10:35:40.044" v="1498" actId="1076"/>
          <ac:picMkLst>
            <pc:docMk/>
            <pc:sldMk cId="2344632683" sldId="309"/>
            <ac:picMk id="7" creationId="{EA0E20E8-12FC-CF21-46B9-12288DCD8F55}"/>
          </ac:picMkLst>
        </pc:picChg>
        <pc:picChg chg="mod">
          <ac:chgData name="Guest User" userId="S::urn:spo:anon#2edf86b20a699f7726c431813d8749d66eb9460fca4df72c8020e2ab6cd05efe::" providerId="AD" clId="Web-{BD6D4DEE-61A2-7F49-1B99-8925085D5768}" dt="2024-08-01T10:14:08.621" v="1007" actId="1076"/>
          <ac:picMkLst>
            <pc:docMk/>
            <pc:sldMk cId="2344632683" sldId="309"/>
            <ac:picMk id="20" creationId="{6F2BE111-5453-7FBB-0D4F-6484F24E0EAC}"/>
          </ac:picMkLst>
        </pc:picChg>
      </pc:sldChg>
      <pc:sldChg chg="addSp modSp">
        <pc:chgData name="Guest User" userId="S::urn:spo:anon#2edf86b20a699f7726c431813d8749d66eb9460fca4df72c8020e2ab6cd05efe::" providerId="AD" clId="Web-{BD6D4DEE-61A2-7F49-1B99-8925085D5768}" dt="2024-08-01T10:38:09.547" v="1584"/>
        <pc:sldMkLst>
          <pc:docMk/>
          <pc:sldMk cId="2268755346" sldId="313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38:09.547" v="1584"/>
          <ac:graphicFrameMkLst>
            <pc:docMk/>
            <pc:sldMk cId="2268755346" sldId="313"/>
            <ac:graphicFrameMk id="14154" creationId="{00000000-0000-0000-0000-000000000000}"/>
          </ac:graphicFrameMkLst>
        </pc:graphicFrameChg>
        <pc:picChg chg="mod">
          <ac:chgData name="Guest User" userId="S::urn:spo:anon#2edf86b20a699f7726c431813d8749d66eb9460fca4df72c8020e2ab6cd05efe::" providerId="AD" clId="Web-{BD6D4DEE-61A2-7F49-1B99-8925085D5768}" dt="2024-08-01T07:31:00.331" v="4" actId="1076"/>
          <ac:picMkLst>
            <pc:docMk/>
            <pc:sldMk cId="2268755346" sldId="313"/>
            <ac:picMk id="6" creationId="{602097D7-201F-AE8C-646A-CF6DBB62BFFD}"/>
          </ac:picMkLst>
        </pc:picChg>
        <pc:picChg chg="add mod">
          <ac:chgData name="Guest User" userId="S::urn:spo:anon#2edf86b20a699f7726c431813d8749d66eb9460fca4df72c8020e2ab6cd05efe::" providerId="AD" clId="Web-{BD6D4DEE-61A2-7F49-1B99-8925085D5768}" dt="2024-08-01T08:34:57.810" v="271" actId="1076"/>
          <ac:picMkLst>
            <pc:docMk/>
            <pc:sldMk cId="2268755346" sldId="313"/>
            <ac:picMk id="7" creationId="{CEBECD77-D1B6-C3C8-F4D8-CD4704387CD9}"/>
          </ac:picMkLst>
        </pc:picChg>
        <pc:picChg chg="add mod">
          <ac:chgData name="Guest User" userId="S::urn:spo:anon#2edf86b20a699f7726c431813d8749d66eb9460fca4df72c8020e2ab6cd05efe::" providerId="AD" clId="Web-{BD6D4DEE-61A2-7F49-1B99-8925085D5768}" dt="2024-08-01T10:37:52.828" v="1536" actId="1076"/>
          <ac:picMkLst>
            <pc:docMk/>
            <pc:sldMk cId="2268755346" sldId="313"/>
            <ac:picMk id="8" creationId="{C36B8D9A-723E-570A-0EF1-FE931B49724F}"/>
          </ac:picMkLst>
        </pc:picChg>
      </pc:sldChg>
      <pc:sldChg chg="addSp delSp modSp">
        <pc:chgData name="Guest User" userId="S::urn:spo:anon#2edf86b20a699f7726c431813d8749d66eb9460fca4df72c8020e2ab6cd05efe::" providerId="AD" clId="Web-{BD6D4DEE-61A2-7F49-1B99-8925085D5768}" dt="2024-08-01T10:33:54.541" v="1467"/>
        <pc:sldMkLst>
          <pc:docMk/>
          <pc:sldMk cId="3884933388" sldId="314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33:54.541" v="1467"/>
          <ac:graphicFrameMkLst>
            <pc:docMk/>
            <pc:sldMk cId="3884933388" sldId="314"/>
            <ac:graphicFrameMk id="14154" creationId="{00000000-0000-0000-0000-000000000000}"/>
          </ac:graphicFrameMkLst>
        </pc:graphicFrameChg>
        <pc:picChg chg="del">
          <ac:chgData name="Guest User" userId="S::urn:spo:anon#2edf86b20a699f7726c431813d8749d66eb9460fca4df72c8020e2ab6cd05efe::" providerId="AD" clId="Web-{BD6D4DEE-61A2-7F49-1B99-8925085D5768}" dt="2024-08-01T10:15:26.123" v="1028"/>
          <ac:picMkLst>
            <pc:docMk/>
            <pc:sldMk cId="3884933388" sldId="314"/>
            <ac:picMk id="6" creationId="{F22D317C-9F78-6C7E-9EE2-02BA40A36C3F}"/>
          </ac:picMkLst>
        </pc:picChg>
        <pc:picChg chg="add mod">
          <ac:chgData name="Guest User" userId="S::urn:spo:anon#2edf86b20a699f7726c431813d8749d66eb9460fca4df72c8020e2ab6cd05efe::" providerId="AD" clId="Web-{BD6D4DEE-61A2-7F49-1B99-8925085D5768}" dt="2024-08-01T10:33:48.885" v="1465" actId="1076"/>
          <ac:picMkLst>
            <pc:docMk/>
            <pc:sldMk cId="3884933388" sldId="314"/>
            <ac:picMk id="8" creationId="{A7C7A03F-F679-244C-DA72-6B56560601DF}"/>
          </ac:picMkLst>
        </pc:picChg>
        <pc:picChg chg="del">
          <ac:chgData name="Guest User" userId="S::urn:spo:anon#2edf86b20a699f7726c431813d8749d66eb9460fca4df72c8020e2ab6cd05efe::" providerId="AD" clId="Web-{BD6D4DEE-61A2-7F49-1B99-8925085D5768}" dt="2024-08-01T10:25:25.263" v="1272"/>
          <ac:picMkLst>
            <pc:docMk/>
            <pc:sldMk cId="3884933388" sldId="314"/>
            <ac:picMk id="12" creationId="{CA5B1647-20DF-C054-E6AD-0C8B8EAED59D}"/>
          </ac:picMkLst>
        </pc:picChg>
      </pc:sldChg>
      <pc:sldChg chg="addSp modSp">
        <pc:chgData name="Guest User" userId="S::urn:spo:anon#2edf86b20a699f7726c431813d8749d66eb9460fca4df72c8020e2ab6cd05efe::" providerId="AD" clId="Web-{BD6D4DEE-61A2-7F49-1B99-8925085D5768}" dt="2024-08-01T10:17:48.189" v="1085"/>
        <pc:sldMkLst>
          <pc:docMk/>
          <pc:sldMk cId="4009395710" sldId="316"/>
        </pc:sldMkLst>
        <pc:graphicFrameChg chg="mod modGraphic">
          <ac:chgData name="Guest User" userId="S::urn:spo:anon#2edf86b20a699f7726c431813d8749d66eb9460fca4df72c8020e2ab6cd05efe::" providerId="AD" clId="Web-{BD6D4DEE-61A2-7F49-1B99-8925085D5768}" dt="2024-08-01T10:17:48.189" v="1085"/>
          <ac:graphicFrameMkLst>
            <pc:docMk/>
            <pc:sldMk cId="4009395710" sldId="316"/>
            <ac:graphicFrameMk id="14154" creationId="{00000000-0000-0000-0000-000000000000}"/>
          </ac:graphicFrameMkLst>
        </pc:graphicFrameChg>
        <pc:picChg chg="add mod">
          <ac:chgData name="Guest User" userId="S::urn:spo:anon#2edf86b20a699f7726c431813d8749d66eb9460fca4df72c8020e2ab6cd05efe::" providerId="AD" clId="Web-{BD6D4DEE-61A2-7F49-1B99-8925085D5768}" dt="2024-08-01T10:11:28.320" v="896" actId="1076"/>
          <ac:picMkLst>
            <pc:docMk/>
            <pc:sldMk cId="4009395710" sldId="316"/>
            <ac:picMk id="6" creationId="{697F8B1E-72EC-38C9-C70F-D0B660950A90}"/>
          </ac:picMkLst>
        </pc:picChg>
        <pc:picChg chg="mod">
          <ac:chgData name="Guest User" userId="S::urn:spo:anon#2edf86b20a699f7726c431813d8749d66eb9460fca4df72c8020e2ab6cd05efe::" providerId="AD" clId="Web-{BD6D4DEE-61A2-7F49-1B99-8925085D5768}" dt="2024-08-01T09:41:17.454" v="510" actId="1076"/>
          <ac:picMkLst>
            <pc:docMk/>
            <pc:sldMk cId="4009395710" sldId="316"/>
            <ac:picMk id="14" creationId="{DB1DFA5F-0D5A-5519-9F1C-9FB32DA96217}"/>
          </ac:picMkLst>
        </pc:picChg>
      </pc:sldChg>
    </pc:docChg>
  </pc:docChgLst>
  <pc:docChgLst>
    <pc:chgData name="Guest User" userId="S::urn:spo:anon#2edf86b20a699f7726c431813d8749d66eb9460fca4df72c8020e2ab6cd05efe::" providerId="AD" clId="Web-{6FD88A7A-2251-6B61-0D1D-3846C6F1E181}"/>
    <pc:docChg chg="addSld modSld">
      <pc:chgData name="Guest User" userId="S::urn:spo:anon#2edf86b20a699f7726c431813d8749d66eb9460fca4df72c8020e2ab6cd05efe::" providerId="AD" clId="Web-{6FD88A7A-2251-6B61-0D1D-3846C6F1E181}" dt="2024-07-31T11:43:15.677" v="613"/>
      <pc:docMkLst>
        <pc:docMk/>
      </pc:docMkLst>
      <pc:sldChg chg="addSp delSp modSp">
        <pc:chgData name="Guest User" userId="S::urn:spo:anon#2edf86b20a699f7726c431813d8749d66eb9460fca4df72c8020e2ab6cd05efe::" providerId="AD" clId="Web-{6FD88A7A-2251-6B61-0D1D-3846C6F1E181}" dt="2024-07-31T11:24:38.660" v="511"/>
        <pc:sldMkLst>
          <pc:docMk/>
          <pc:sldMk cId="1169500349" sldId="257"/>
        </pc:sldMkLst>
        <pc:graphicFrameChg chg="mod modGraphic">
          <ac:chgData name="Guest User" userId="S::urn:spo:anon#2edf86b20a699f7726c431813d8749d66eb9460fca4df72c8020e2ab6cd05efe::" providerId="AD" clId="Web-{6FD88A7A-2251-6B61-0D1D-3846C6F1E181}" dt="2024-07-31T11:24:38.660" v="511"/>
          <ac:graphicFrameMkLst>
            <pc:docMk/>
            <pc:sldMk cId="1169500349" sldId="257"/>
            <ac:graphicFrameMk id="14154" creationId="{00000000-0000-0000-0000-000000000000}"/>
          </ac:graphicFrameMkLst>
        </pc:graphicFrameChg>
        <pc:picChg chg="add mod modCrop">
          <ac:chgData name="Guest User" userId="S::urn:spo:anon#2edf86b20a699f7726c431813d8749d66eb9460fca4df72c8020e2ab6cd05efe::" providerId="AD" clId="Web-{6FD88A7A-2251-6B61-0D1D-3846C6F1E181}" dt="2024-07-31T11:14:40.776" v="345" actId="1076"/>
          <ac:picMkLst>
            <pc:docMk/>
            <pc:sldMk cId="1169500349" sldId="257"/>
            <ac:picMk id="6" creationId="{40F1A9FB-3A43-A5E4-E51F-8A45BC678480}"/>
          </ac:picMkLst>
        </pc:picChg>
        <pc:picChg chg="del">
          <ac:chgData name="Guest User" userId="S::urn:spo:anon#2edf86b20a699f7726c431813d8749d66eb9460fca4df72c8020e2ab6cd05efe::" providerId="AD" clId="Web-{6FD88A7A-2251-6B61-0D1D-3846C6F1E181}" dt="2024-07-31T10:45:58.611" v="35"/>
          <ac:picMkLst>
            <pc:docMk/>
            <pc:sldMk cId="1169500349" sldId="257"/>
            <ac:picMk id="12" creationId="{4A8B249A-2A8A-8D27-02FC-303B5100DFB4}"/>
          </ac:picMkLst>
        </pc:picChg>
      </pc:sldChg>
      <pc:sldChg chg="modSp">
        <pc:chgData name="Guest User" userId="S::urn:spo:anon#2edf86b20a699f7726c431813d8749d66eb9460fca4df72c8020e2ab6cd05efe::" providerId="AD" clId="Web-{6FD88A7A-2251-6B61-0D1D-3846C6F1E181}" dt="2024-07-31T10:56:32.481" v="127"/>
        <pc:sldMkLst>
          <pc:docMk/>
          <pc:sldMk cId="2600883172" sldId="303"/>
        </pc:sldMkLst>
        <pc:graphicFrameChg chg="mod modGraphic">
          <ac:chgData name="Guest User" userId="S::urn:spo:anon#2edf86b20a699f7726c431813d8749d66eb9460fca4df72c8020e2ab6cd05efe::" providerId="AD" clId="Web-{6FD88A7A-2251-6B61-0D1D-3846C6F1E181}" dt="2024-07-31T10:56:32.481" v="127"/>
          <ac:graphicFrameMkLst>
            <pc:docMk/>
            <pc:sldMk cId="2600883172" sldId="303"/>
            <ac:graphicFrameMk id="14154" creationId="{00000000-0000-0000-0000-000000000000}"/>
          </ac:graphicFrameMkLst>
        </pc:graphicFrameChg>
      </pc:sldChg>
      <pc:sldChg chg="addSp delSp modSp">
        <pc:chgData name="Guest User" userId="S::urn:spo:anon#2edf86b20a699f7726c431813d8749d66eb9460fca4df72c8020e2ab6cd05efe::" providerId="AD" clId="Web-{6FD88A7A-2251-6B61-0D1D-3846C6F1E181}" dt="2024-07-31T11:43:15.677" v="613"/>
        <pc:sldMkLst>
          <pc:docMk/>
          <pc:sldMk cId="2268755346" sldId="313"/>
        </pc:sldMkLst>
        <pc:graphicFrameChg chg="mod modGraphic">
          <ac:chgData name="Guest User" userId="S::urn:spo:anon#2edf86b20a699f7726c431813d8749d66eb9460fca4df72c8020e2ab6cd05efe::" providerId="AD" clId="Web-{6FD88A7A-2251-6B61-0D1D-3846C6F1E181}" dt="2024-07-31T11:43:11.505" v="612"/>
          <ac:graphicFrameMkLst>
            <pc:docMk/>
            <pc:sldMk cId="2268755346" sldId="313"/>
            <ac:graphicFrameMk id="14154" creationId="{00000000-0000-0000-0000-000000000000}"/>
          </ac:graphicFrameMkLst>
        </pc:graphicFrameChg>
        <pc:picChg chg="add mod">
          <ac:chgData name="Guest User" userId="S::urn:spo:anon#2edf86b20a699f7726c431813d8749d66eb9460fca4df72c8020e2ab6cd05efe::" providerId="AD" clId="Web-{6FD88A7A-2251-6B61-0D1D-3846C6F1E181}" dt="2024-07-31T11:43:15.677" v="613"/>
          <ac:picMkLst>
            <pc:docMk/>
            <pc:sldMk cId="2268755346" sldId="313"/>
            <ac:picMk id="6" creationId="{602097D7-201F-AE8C-646A-CF6DBB62BFFD}"/>
          </ac:picMkLst>
        </pc:picChg>
        <pc:picChg chg="del">
          <ac:chgData name="Guest User" userId="S::urn:spo:anon#2edf86b20a699f7726c431813d8749d66eb9460fca4df72c8020e2ab6cd05efe::" providerId="AD" clId="Web-{6FD88A7A-2251-6B61-0D1D-3846C6F1E181}" dt="2024-07-31T11:41:59.406" v="598"/>
          <ac:picMkLst>
            <pc:docMk/>
            <pc:sldMk cId="2268755346" sldId="313"/>
            <ac:picMk id="14" creationId="{DB1DFA5F-0D5A-5519-9F1C-9FB32DA96217}"/>
          </ac:picMkLst>
        </pc:picChg>
      </pc:sldChg>
      <pc:sldChg chg="add replId">
        <pc:chgData name="Guest User" userId="S::urn:spo:anon#2edf86b20a699f7726c431813d8749d66eb9460fca4df72c8020e2ab6cd05efe::" providerId="AD" clId="Web-{6FD88A7A-2251-6B61-0D1D-3846C6F1E181}" dt="2024-07-31T10:25:57.460" v="0"/>
        <pc:sldMkLst>
          <pc:docMk/>
          <pc:sldMk cId="4009395710" sldId="31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38EB9-16D8-4D6B-9567-F582FCF2775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7A154-414D-44DB-AE8F-8E1F25AA90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200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9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88FD-3A85-4946-9A7C-24AD2538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D9BE88-F9C2-4563-9DE1-BE59528D7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83BDB-F728-4308-B82B-A40EEA8F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05C27-12C6-4211-8457-3033DAFF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87650-1F2C-404C-9EA0-B2187242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403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168B-1D97-4210-9AA3-6A6B93206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C6423-293A-43CA-A3E1-5C570C805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C4524-AD94-4902-B889-BC028664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EFE02-9CD2-4E0F-936C-CE6E233EF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226BA-FBC9-4E79-AD41-DD6114AC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1937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44711-DF38-4354-B715-ABF1C0739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1D19D-98E4-4E9D-BC80-9A8B4ABE9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90967-53BA-4D72-B4D3-3CCDDE91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CD0A2-EE4C-4375-A5D1-E48EA075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5959C-9D5B-4A4C-B9C8-72B961D26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893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A1990-516A-44AB-9227-DE21DFB5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B998-CC7D-4827-B53B-DCE5C69A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C0A0B-F242-4E5A-872B-31FE44CB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4CD62-4BB8-45FE-8215-DBC15073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9249B-AA34-4C67-965F-E4D309B3A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45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5B7C9-3BE3-4743-AF59-4F494E7D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84458-ED9E-4406-9D6B-B4D7D6DBA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2AEBE-BC1B-4023-B2BF-85F1D0918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A39A9-C9E1-4EB3-8F4E-6078C74C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7550A-15F5-4BBA-ABAB-FC24B71E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6821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56097-054B-4821-A79C-8B64F10A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0366B-3055-4E76-A4D6-01D8DE2E2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C8892-C8FF-4EF9-8582-A9C38E75B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2BD70-2036-4901-BC9E-C2DF10329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DF315-B7B5-4DB8-A7F9-1F4A513A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3BC2-2E30-46BC-A87B-C92CA90C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96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5216C-C04B-4ABC-8237-9B02AB5D8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728A1-1879-4D18-A14B-4858BEADA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FEB1E-1E09-45EA-A0AB-50048A6D9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DFC2BF-AFE7-4846-B0C0-81FDCC2DA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17C489-452E-40F3-BED2-467650938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6CA03-9B6E-4436-8928-1AD73FD18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724C06-A584-474C-8DCD-4BBBAD95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1B91F1-DFDD-4993-9608-25915A65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250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C3E1-4D9B-49AF-99CD-DCD88946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EC92E7-4B83-40A1-B09D-8FAD7733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716DEC-5FF5-43D9-A76E-AE9DAA5C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690A3-AD1B-46A7-AB76-D6E4AE2A3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62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53DF2-1AB0-4F4D-86A5-AC5B0A36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DF18A1-5C90-4C53-9B0D-54F71A971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2DEA4-1091-4780-8FE8-6B94981E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697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7297-4436-49EE-8E47-2E1DC42F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109C7-2347-456F-972C-07091523E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DE4F3-0EAD-4642-B601-C51BCC89A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AEBE8-E250-462A-A623-2AC8001CE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2CC63-76BC-4483-A25E-1D2F4662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90E9C-9346-4A70-92AD-E7698E1BB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245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5E454-76D6-4A0B-A403-B962518E7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26C3EC-62AB-4E6B-92C9-4C037BAD8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8C95D-5BCE-41AB-9008-105B38373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33831-18C7-47D1-BD3A-24514C300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C6665-DDBE-4B72-AB5A-7A858371B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262CF-3E2D-4336-A99E-C72309D23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66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3F024B-9A5A-4A5A-A03F-5EC6D3EA9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15284-8501-47F1-827C-59578851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2B2BB-1945-4921-BD1E-9E2079FBB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85CA5-9309-45AB-AA23-01C304B3DA3A}" type="datetimeFigureOut">
              <a:rPr lang="en-IN" smtClean="0"/>
              <a:t>31-08-2024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52A99-4DFD-40A6-A7E4-F2A8316D3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EB09A-D8F4-44D9-8CCA-A2FDE4DCF8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31796-2BC3-4B2B-A33B-339B0DD611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20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792" y="33730"/>
            <a:ext cx="206398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Level 1 Calendar  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September 2024</a:t>
            </a:r>
            <a:endParaRPr lang="en-GB" sz="1200" b="1" dirty="0">
              <a:solidFill>
                <a:srgbClr val="002060"/>
              </a:solidFill>
              <a:latin typeface="Comic Sans MS" pitchFamily="66" charset="0"/>
              <a:cs typeface="Times New Roman" charset="0"/>
            </a:endParaRPr>
          </a:p>
        </p:txBody>
      </p:sp>
      <p:graphicFrame>
        <p:nvGraphicFramePr>
          <p:cNvPr id="14154" name="Group 8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934075"/>
              </p:ext>
            </p:extLst>
          </p:nvPr>
        </p:nvGraphicFramePr>
        <p:xfrm>
          <a:off x="0" y="747214"/>
          <a:ext cx="12192000" cy="6824268"/>
        </p:xfrm>
        <a:graphic>
          <a:graphicData uri="http://schemas.openxmlformats.org/drawingml/2006/table">
            <a:tbl>
              <a:tblPr/>
              <a:tblGrid>
                <a:gridCol w="2883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8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8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14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101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5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Monday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nd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Tuesday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rd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 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Wednesday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Thursday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Friday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7408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Prayer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Rhymes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Weather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Golden Rules</a:t>
                      </a:r>
                      <a:endParaRPr kumimoji="0" lang="en-US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1" i="0" u="sng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Circle Time- </a:t>
                      </a: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Introduction to the theme through Theme Board and Toy Animals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Mindfulness</a:t>
                      </a:r>
                      <a:r>
                        <a:rPr lang="en-US" sz="12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- Walking Barefoot on the Grass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noProof="0" dirty="0" smtClean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u="sng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Animated Video</a:t>
                      </a:r>
                      <a:r>
                        <a:rPr lang="en-US" sz="1200" b="1" u="sng" baseline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&amp; Rhyme- </a:t>
                      </a:r>
                      <a:r>
                        <a:rPr lang="en-US" sz="1200" b="0" u="none" baseline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Introduction to Five Senses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u="none" baseline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baseline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Nutrition Week: </a:t>
                      </a:r>
                      <a:r>
                        <a:rPr lang="en-US" sz="1200" b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Enactment of healthy &amp; unhealthy food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1" dirty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Calibri" panose="020F0502020204030204" pitchFamily="34" charset="0"/>
                        </a:rPr>
                        <a:t>Bouncy Time</a:t>
                      </a: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Prayer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Rhymes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Weather</a:t>
                      </a:r>
                      <a:endParaRPr lang="en-US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Golden Rules</a:t>
                      </a:r>
                      <a:endParaRPr lang="en-US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</a:pPr>
                      <a:endParaRPr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Circle Time- </a:t>
                      </a:r>
                      <a:r>
                        <a:rPr lang="en-US" sz="12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Fun Facts About Farm and Pet Animals Through an Animated Video (Pig, Cow, Dog and Cat)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Introduction to Sense of Touch</a:t>
                      </a:r>
                      <a:r>
                        <a:rPr lang="en-US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- Hard, Soft, Smooth and Bumpy through a texture dice. </a:t>
                      </a:r>
                      <a:endParaRPr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itchFamily="34" charset="0"/>
                        <a:buChar char="•"/>
                      </a:pPr>
                      <a:endParaRPr lang="en-US" sz="12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Visit to a </a:t>
                      </a:r>
                      <a:r>
                        <a:rPr lang="en-US" sz="12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Texture</a:t>
                      </a:r>
                      <a:r>
                        <a:rPr lang="en-US" sz="1200" b="1" i="0" u="none" strike="noStrike" baseline="0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 Corner </a:t>
                      </a:r>
                      <a:r>
                        <a:rPr lang="en-US" sz="1200" b="0" i="0" u="none" strike="noStrike" baseline="0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( Hand )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baseline="0" noProof="0" dirty="0" smtClean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baseline="0" noProof="0" dirty="0" smtClean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noProof="0" dirty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Tahoma"/>
                        </a:rPr>
                        <a:t>Share and Tell: </a:t>
                      </a:r>
                      <a:r>
                        <a:rPr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Tahoma"/>
                        </a:rPr>
                        <a:t>Sound S/s/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noProof="0" dirty="0" smtClean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 pitchFamily="34" charset="0"/>
                        <a:buChar char="•"/>
                        <a:tabLst/>
                        <a:defRPr/>
                      </a:pPr>
                      <a:endParaRPr lang="en-US" sz="1200" b="0" i="0" u="none" strike="noStrike" noProof="0" dirty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,Sans-Serif" pitchFamily="34" charset="0"/>
                        <a:buChar char="•"/>
                      </a:pPr>
                      <a:endParaRPr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Times New Roman" pitchFamily="18" charset="0"/>
                        <a:cs typeface="Calibri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,Sans-Serif" pitchFamily="34" charset="0"/>
                        <a:buChar char="•"/>
                      </a:pPr>
                      <a:r>
                        <a:rPr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Choice Time</a:t>
                      </a:r>
                      <a:endParaRPr lang="en-US" sz="12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Times New Roman" pitchFamily="18" charset="0"/>
                        <a:cs typeface="Calibri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Prayer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Rhymes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Weather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Golden Rules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Sports </a:t>
                      </a:r>
                      <a:r>
                        <a:rPr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Guru ( PE )</a:t>
                      </a:r>
                      <a:endParaRPr lang="en-US" sz="1200" b="1" i="0" u="sng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/>
                        <a:ea typeface="Times New Roman" pitchFamily="18" charset="0"/>
                        <a:cs typeface="Calibri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  <a:tabLst/>
                        <a:defRPr/>
                      </a:pPr>
                      <a:endParaRPr lang="en-US" sz="1200" b="0" i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Literacy</a:t>
                      </a:r>
                      <a:r>
                        <a:rPr lang="en-US" sz="12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- Recap of Sound S/s/- We match pictures related to sounds using blocks.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</a:pPr>
                      <a:endParaRPr lang="en-US" sz="1200" b="0" i="0" u="none" strike="noStrike" noProof="0" dirty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</a:pPr>
                      <a:endParaRPr lang="en-US" sz="1200" b="0" i="0" u="none" strike="noStrike" noProof="0" dirty="0">
                        <a:solidFill>
                          <a:schemeClr val="tx1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u="sng" baseline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Numeracy</a:t>
                      </a:r>
                      <a:r>
                        <a:rPr lang="en-US" sz="1200" b="0" u="none" baseline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0" u="none" baseline="0" dirty="0" smtClean="0"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– Recap of Number 1 -Tactile Card</a:t>
                      </a:r>
                      <a:endParaRPr lang="en-US" sz="1200" b="0" u="sng" baseline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</a:pP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</a:pP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dirty="0" smtClean="0"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Visit to a </a:t>
                      </a:r>
                      <a:r>
                        <a:rPr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texture corner </a:t>
                      </a:r>
                      <a:r>
                        <a:rPr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( Foot )</a:t>
                      </a: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 marL="85725" marR="85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alt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omic Sans MS"/>
                        <a:ea typeface="Calibri" panose="020F0502020204030204" pitchFamily="34" charset="0"/>
                        <a:cs typeface="Tahoma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Prayer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Rhymes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Weather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Golden Rules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/>
                        <a:ea typeface="Times New Roman" pitchFamily="18" charset="0"/>
                        <a:cs typeface="Calibri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TEACHER’S DAY CELEBRATION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Times New Roman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Times New Roman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Times New Roman" pitchFamily="18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Let’s have an Attitude for Gratitude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Times New Roman" pitchFamily="18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Teacher’s Day Craft- </a:t>
                      </a:r>
                      <a:r>
                        <a:rPr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Card Making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anose="030F0702030302020204" pitchFamily="66" charset="0"/>
                        <a:ea typeface="Times New Roman" pitchFamily="18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Prayer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Rhymes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Weather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Golden Rules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b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r>
                        <a:rPr lang="en-US" sz="1200" b="1" i="0" u="sng" strike="noStrike" noProof="0" dirty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Circle Time</a:t>
                      </a:r>
                      <a:r>
                        <a:rPr lang="en-US" sz="12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- Ganesh Chaturthi Celebrations- We Learn About the Festival Through an Animated </a:t>
                      </a:r>
                      <a:r>
                        <a:rPr lang="en-US" sz="12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</a:rPr>
                        <a:t>Video</a:t>
                      </a: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endParaRPr lang="en-US" sz="12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 panose="020B0604020202020204" pitchFamily="34" charset="0"/>
                        <a:buChar char="•"/>
                      </a:pPr>
                      <a:endParaRPr lang="en-US" sz="12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0" u="sng" strike="noStrike" noProof="0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Fireless Cooking- </a:t>
                      </a:r>
                      <a:r>
                        <a:rPr lang="en-U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Making of </a:t>
                      </a:r>
                      <a:r>
                        <a:rPr lang="en-US" sz="12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Modaks</a:t>
                      </a:r>
                      <a:endParaRPr lang="en-US" sz="12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sz="1200" b="1" i="0" u="sng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Sports Guru </a:t>
                      </a:r>
                      <a:r>
                        <a:rPr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( PE )</a:t>
                      </a: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/>
                        <a:ea typeface="Calibri"/>
                        <a:cs typeface="Tahoma"/>
                      </a:endParaRP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Dance &amp; Movement- </a:t>
                      </a:r>
                      <a:r>
                        <a:rPr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Calibri"/>
                          <a:cs typeface="Tahoma"/>
                        </a:rPr>
                        <a:t>Song: </a:t>
                      </a:r>
                      <a:r>
                        <a:rPr lang="en-IN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O'my</a:t>
                      </a:r>
                      <a:r>
                        <a:rPr lang="en-IN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Friend Ganesh</a:t>
                      </a: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Circle Time- </a:t>
                      </a:r>
                      <a:r>
                        <a:rPr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 pitchFamily="18" charset="0"/>
                          <a:cs typeface="Calibri"/>
                        </a:rPr>
                        <a:t>Talking about Oral Hygiene ( By nurse ma’am )</a:t>
                      </a:r>
                    </a:p>
                    <a:p>
                      <a:pPr marL="171450" marR="0" lvl="0" indent="-1714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ahoma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792929" y="37224"/>
            <a:ext cx="242817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Theme – </a:t>
            </a:r>
            <a:r>
              <a:rPr lang="en-US" sz="1200" b="1" dirty="0" smtClean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My Farm </a:t>
            </a:r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and Pet Animal Friends </a:t>
            </a:r>
            <a:endParaRPr lang="en-GB" sz="1200" b="1" dirty="0">
              <a:solidFill>
                <a:srgbClr val="002060"/>
              </a:solidFill>
              <a:latin typeface="Comic Sans MS" pitchFamily="66" charset="0"/>
              <a:cs typeface="Times New Roman" charset="0"/>
            </a:endParaRPr>
          </a:p>
        </p:txBody>
      </p:sp>
      <p:sp>
        <p:nvSpPr>
          <p:cNvPr id="2" name="AutoShape 2" descr="data:image/jpeg;base64,/9j/4AAQSkZJRgABAQAAAQABAAD/2wCEAAkGBhQSEBQUExQUFRQWFRgaFxcYFxceGBweHB8XGhgdHxwYHCYeGBolHRgcHy8gJCgpLCwtFx4xNTAqNSctLCoBCQoKDgwOGg8PGiwkHyQtNioqMi8pLCwvKioqLCwsLDAsLSwsLCwsLC8wLCwsLC8tLCwsLCw0LywpLCwpLCksKf/AABEIAMcA/QMBIgACEQEDEQH/xAAcAAACAgMBAQAAAAAAAAAAAAAFBgAEAgMHAQj/xABREAACAgAEAwQFBwcIBwcFAQABAgMRAAQSIQUxQQYTIlEyYXGBkQcUI0JSobEzYnN0gsHCFSQ0krKz0fBDU3KTouHiVGODlKPT8RYlRFXSF//EABsBAAIDAQEBAAAAAAAAAAAAAAQFAgMGAAEH/8QAPBEAAQMCBAMEBwUIAwEAAAAAAQACAwQRBRIhMUFRYRMicdEyM4GhscHwBhQVUpEjQlNicrLh8YKSojT/2gAMAwEAAhEDEQA/AFo48xVnj1TAWw8Dbg/nLW3I8zzw6R9iI/rTTMPLwD71S/gRhdDhk00YkaRYr6BWfaSmo53wStddttrG9wDzCVbxLw5R9ksofqM3S++m59eUnPFDj3ZqKOFpYtSFBZUuzKwHOtZJDeVHfl1sXPweZrS4EFBw/a6lkkDHMc0Hjpp4pdxMa4WZ20xo0h/NAr4nb4Xi83BM0BqOXeuulkZv6obUfcDgBtHO5uYMNvBPZMXoY5OzdK0Hx+gqUpOk6RZrYevpjyLLsAGJsMt7EGqu7C+gaUmj0BPQ1IyZGCRjU7GgN9uhsdKPQ1yPKjhpyXYaMC5Wd3I3piF358vhgykw6SdpJ0HVJsYx6GjkaIzmcNSBtYjS5vvrfj7OKyTvXIjodjtYPP1gj3HyxLw5J2PywFBXHslk+NXV8/ifM4057shB3MulXLd2+m5HO9GtgQDv54udg0oOjhZCRfbCEt/aRnN0tb4/JUOyfpZr9Sn/AIMUji52QcH5yRyOSnI94QjFM4sw71XtQ2Pm9Xf+UfNV2zQLFFsvyFKTuTpG9abvbc+2saspM2wo0d7N+vre24G2/PFDN5M69gzxWw0VfiJsjfknTf8AO6Hc92d4XJmNaGWNJI9IKmNiCCPC2rvASDX2eYOCDLkuX6BJC0G2XVY3iYsp2RzPfTAiqiDxuHJiZxY0ENRAba9gVIuyNjr4h2anhyglAfUYblBOp45AvpVvak8wPRI5UdoiqjLst12R1rrViYtjs/OywNCC6ToDb19EaB8RWtakHagDYIPnjdB2In+dFXkY5fQjF7AJbcMgC1oF7nrWnfc4ia2IC91PsX8kOOMUcEWDY88WT2MklzUvd6YIQ+hQWPjVdtQVWGzUTdg021UDgZE8cbmNJo5EGwewuprptKljaeTbXvQIIOLIqlkhsFB0bm7q5jPtd+SyP6u397LjDGfa78lkf1dv72XB8HrAgK31RS3jZHlmZGcAlFIDNtQJ5WOdXtdVe2NTGheHjJ5GOPK6SIz9D3bsGUh0bWQSqMdDrWrUbBVCbPIFzSmO1ktpoBLe65+kzFgNue/L/Pq/+MWcXuGcGnzRk7iIyFBrcLpU+InkuwJsHwj7JrFOWMqxRgVdfSVgQw9qmiPfiUcjSS2+vEclVI07gaLHEwycE7OZabKSyvmxHNGsjd1pulW6LfWIbaiK9IDc4V++FdLq6v3fjtjyOoZIXAcNCudC9oBPFbMTBvtP2dTK9zozCT97HqOmhp9GjszeFtVqb+qeeAmJRStlYHs2KhIx0bsrt1MFeA83/Z/iwKwV4Dzf9n+LE3bLxm605VQcyt/m/e//ACx0WSMzzLlkJBf02U0VTbUb6EghQehcHphB4MgOdQHlaE+4yH92Or9gOGDu2zJHjnOoE89G+gfA6va7YTU0nZ0LLbm/xK1eLR9pisxOwI/tFldz3ZGMoPm6pFKqgLpGlHA5K4Ucugb0l9YtTy3tvxFjIsFPGQfGp2YHcn2+EbMLB12CdsdzGOWfKogOYy/mTKL6/wCh+7c7evE6OUh2TgUuqIA5hfxC2cB4asMCAAAlQW+HL2DlWCOIBiYaHVKgljjg+bZyPM7BJBpkO1WoNk+sp1/7vDlw7gU0667EKH0daFpGHno1LoB6ajfmowG40o7pWIB7uaF6IseF0v8A4bx0rLHwL7BgCplcyzWphTwteM58Esv2KlJ2zQ98H+EowDyErFFLVq3DUKFglW2s1uDjo1Y5xlyO9nrpmZx/60hxGlke5xDjfReVMTWNBA4pY7LwaJM4g5Jls0o9isAPuAwJzUh5IRqvlV/GuWDfAj/OeIfoM5/aGBYWuW2F9MLZwPzFaXEXFxiceMbPgtC5bQraK1GzbXRPma9flgzwJUjikzcbuZgnctG4QBXLCt1A8Nmwd/C14GojM6ogBdrq+QA5sa6Cx7SQOt4cuE9j4kSTUzSNMgWQmghq6pQNtjVkk11wPXyNDcl9eXRD07CTe2iuTcBZWCpJI0xAaN2fwSsF1PGVqomIBZGXoGu9J1WIeJr3HetagAE2p1XsANI31EkAKN7IGBj8V7lxFNIjMi0krp40V7Wu99EFqI3onfnuTs7G8AkmMEzyF4SveFT/AKzcCiPqrZpeh3vlSx2V5BaLDj1VuZ0LTnNzw4q/luMRtCJSQqEKQTt6VaR7TdUN8a+ITGVYlhYVMwHeiiqruS/kdht0si9sXcv2MaLNiS9UC946x1ydhWxv1vtWxc0a2C7DHNlYYvnWiJHdgBuWQsXcHUPStvDpC7AqQTRBgYza41XoqWk2281fznBI/msk8StEEgaVGaaR2cBS696j2gDgch4hY3U7BT7XyIsUGWVUjR1LSBVVfApojYDmaBPkGw3iF5YhEFjjy5IdtAFy8mF0AAuwPUkAbgbGl2w4NNLB9A7AJZaJSymUAeiHU2p8h9Y0LGL2yMMrSBp9brwMc2N2bz8f1SZGAAKqq2rlXTG3td+SyP6u397LitlFUIvd7JQK+w7jFntd+SyP6u397LjUU/rB9cEkrfUlLTctsb24k5BjB0xgaQigAAc623JI06mO7UL8sVJZq5Czt9+w93nj2KGvaeZ8/wDDB7mtc4dEoa9zGmxtddE+SVlY5yM0WdIzpP1lGsMPvA/aGGvtBkMtJG0WbOqMRl4Mwd5UAKqy6vSZ1Z0oG9YeiGIJbjvDuIyQSrLE2l1Ox/EEdVI5j8CAQ+9neLjPzGSaGJQg0sLLK7uALKtsAE6b3rsmwDjO4hFJBI6YbE3vfY2A+Wlr9U3oXtnaIuI+C87E9gJGjm79tAmhCFF9IDUjkknYHw8hfM74IcV+S3KQwuSQtlQpWK31EoqgePrQG1UCxsb4aeyXCY1iTMKZCZY1K94+rQjAMEU0NuVsbZqFk0Kv8d4T84iCayhDq4YAHdeVg8x7xgIySOeXudqf00RWSNtmtHdXII+yM0+dk+dactGF713UgqIxSRpH0JACoBRrTyNqGZX7FZKFGmkgIghQu/fSStK+3hGlXCRliRS0TuAQvLFjikKCGbVJJJLA+otshqMgsqAXW1OCxNsqEihWFDtf22+dRpl4dYgQhiz+nIw5FgOSg7+s1sNIwbTzTVLhHy002A69frmqJ44qcF5G+ovxSo7WxOlV1EnSvorZuh+aOQ9QwU4Dzf8AZ/iwKwV4Dzf9n+LGkIAbYJE03dcrHhgJnlrmImr26Ja+9hjv/DcuEhRRsAoA/d92OIdjP6e3+fqjHdMqfAvsGEAFqeLwWurSTWVB/n+CyllCizjkfbHP/Ps3GMsA/dFy7Fqj8Rj2DUb9Ai6rfa6ODXyi8dZ3XKRGi4JdrqkF3v0DaWs/ZRvPGjg+USOFRHupAOqqLWBRI6bdOmDaWD98+xKqqbIDGOO/kvOMcPbMZdow5iZwAWXevMDlY6dMBOIzd3ncsryyJHEgI38MhrTbUenXn8DeDnGeIdxCz8yNgPX/AJ392BPDuzAI73N+N28RRj4V6+L7Tj+qvIDa8HkBLQSinF3vLkr4lJSytEBdSlnO+6gWSReOi8OlDRqVIIIsEGx/8Y4vA8qTE5BZZIgTqDEd3Y5hWciz6iS3rrDr8nPHFZpIACoSiEIIKatVpRF0rKavkHUdMA1bL94JhRv0LPan7HOctReUjk2ZzB/9aQY6Mp3xzuDLCMkKSV1kizZq73PU9ffiuiHeJ6Lqw6AJT7K/lM768vnD8XvA+eYIpZtgAScEuzA+lzv6vnP7eBOdiZgFXmzAVvuOo2IIsDc2KFnAFMbNeT+YrR4kLviA/ht+CK9muz0ebqV5AwU7IhYaeVgutFjyvSdPTerx0WJABQ5DALspkmjip2DH81VVR5KoUbKPXv8AgL/EuIlCqRqXlc0ijz8z5KBuT0HmaBQyyuldcm6sEYjFtkJ45ExnQwE99JaKBpKmhbCTVsIxsb586uyMP/DIFyuVUSNGgRbdgAkY+0a5Kt4CcK+T+FdMkup5gxckM4QMbshNWkcz0vc2TZJP8W4LFmcu0Ey6onADCyNgQRuDY3AxcwWFksnkEjrhWmnUMFLAMwJVbFkCroczVi/aMBO2LMsIeOISSA0t14NWxcA82AJ2sWLF2cEJeCxNPFOV+liRkQ2dletQrkeQx7xnhYzMLRMzKrgq2k0SDsd+m2JKkJY4QqfN4e7JMfdR6CRRK6V0kjoSKNevE4jl2eJlR9DkHSxFgHoSOovpjTwR2VDDLfewkpJdcxuCKAGkqVK7DwleW4FzMBtDaK10dOrlfS66XgV3pHxThh7oPRcnyeXaMFHvWrurg6dmDHUPCACt2RtyIxa7Xfksj+rt/ey4rrmpJZZZJVVWdhYU8mVRG6nyYFN/Zix2u/JZH9Xb+9lxsKQkubf60WcrvVHxSwNzZ2A5D95/cP8AIzxMTDYBIibqYcuwki/N8wvzVZ37y0+hLb6EoFwPAtjzGNHY3sBJnfpGJjy9+ltqeuei9gOmog+oHmOm5D5PMlEBphU1RJbUxJHmWJvGexOtjkHZRgkg6kWsLdTv7E4oIXMd2juSMyZyGAwwlkjL+CFOV6RelQPJRjemcQyNGHUyKAWQEagGvSSOYBo17MYz5JHdHZFZ4ySjEAlSw0sVPSwaxhFw2JZnmVAJZFVXfqQt6QfZf+awoza2R6R+0Weyy5nO97Hl+8VCRqCl2+gQ2QxO97WAPRHljkSCgPYMdx7X8Jzjw5sQMsizR6RGSVcDSqsq7ENYDEWV3fHELw+wgemfBL8SN8luSmCvAeb/ALP8WBWCvAeb/s/xYcu2Spm62cBzAjzyk7BgBf8AWX8WXHb+FZ64q6gEj/PqOOB5qIncekpsfvHvH7vLHReynHzLAr+Vq3nYq+XI+YxnqJ4qKcMHpN+C3eOU/wB0rnSP9CTUHk4b/XVL3EYzLNnZzZ7qZVq9ikZ0uCOTDSmqjteGuKQMoYciLwE4fOBns3ERs7lwD1DDUfjrP9U484fmfm0nzeS9HOFz1XyJ8xyPuPJtnkYs0DosdM7M9x6lXc7xuOKUJJagrqDkeG7Ion6vtO2/Mdd+ay6zxadVo1bow3A3oMOh9WNuYyqyCmUMPX+I8j7MB5ezOglsu7Rt5A1ft6N+0GxJVq1xTPHLxokUWpm8EaKNhQ+4AezqSRRONHDeETiTv5J9M9UAgtAOeliaMi+oAeo3Rxlw7i76u7zChHulbYK58qJ2at9rB6EGhi7nuBmVxrmcRBb7qPwlj11ODdeQFe3zrdYixVjCQcwTZkO0YkyrsfDKngZbun9vUbhgeqkHrWFuecRo0jejGpdvYoJ/dgPxPhi5TTNl1ZVV072MM5DoTV0zHxLq5+TNidrMxIVQCu5YSBt7LELqX2IN9uZKjpzEJFNG5wHVHRsNZOyPa5A80K7IRMvzjX6RyM7He920k7+0nA2VHMkfdtTksq7DqNzf1QACSRvRIFE4N9n1IfMX/wDr5fwTAHNyMrKyNpO6mhbkNRIT886AB7SemE1Nd0DuZJ3WqxYBlS0cA1u3S66R2fyXcwKpd5NiSzMST1PP8OnLGfZnNRKZ87mHVFUtHGWPIKTrocyxZTsNyETFfs1A65KNXJZxHTEmzdG9+u/XBPsJl0kyUkLAErJNG3mNRbf1WjA+xsKYgMxuhqokR6JryeYZold0MbEWUJsr5A1tqrmByNizzwoxySZx2ZpZUUSOiRxvoA0MVJYr4ixKluYABG3UsfZ7Nl8umr01Ghx+cngf/iU/dgBxSNslmTMqloJCC+kElGArVQ3YaRTAb0qkA02DYS0P7yAjIB1RJey5UWmZzKP+kMi+9ZdVj2aT68WezfEHljfvKLRyvHrUEK2hipYA7gWDtZ67nmauY4/3wWPKkNJIthwQVjQ39Ia2P5o+sfUGIK5LhaRQLClhQumwTq5Vd89Xr53iyoy7Aaqsgg6pf7UQd1moJxyl+gk9tM8Te0U6+vWvljCVSQaNGjRq69ddfZjTxNSeGl2d5C+aiZWdrOn5yixUAAFHd1yAuyeuN6HbC6YWcmNKbsXKSJhmMx36Kj95baTalqAYi9wGAVx/t439rvyWR/V2/vZcbeN8ZTMZgOkcq2hRywABKE6TQOoEW6mwPRUdMau135LI/q7f3suNVQknLcW/0kuIerPilvF/gPDRmM1DCbCyPTVz0gFmryJVSL9eKBODnY2DROmaMvhimAKUKCsAjMT6lkLexcFYjOYad5bvYgeNjZKaWLtJBfYLtkXEEjliyscb3pPJGWNEQKCQzAK4BZF0pZ8QugDi7n88sMbSOaVR7/IAAbkk7AdSQMUOLNoME/IRvok/2JaRvcH7tyfJDi1xrIGaBkBptip50ykMprqAygkdcZK7eyDm7W93+k/G+qHxcZzTk6MsgH589N8EjdR/WxcyXGQ0ndSK0UwF6HrxDqyMpKyKL3o2LFhbGKfA+KghlYaHU0y8yp516wRuG5EEHHk+YGbaMRAlI5lkM1eHw3axn6xPoMR4dJcXe2CJGMZHnafDW9/99FY9tjpsj2OKfKnwEZfO94opMwC9eTqQJfjqV/azY6t2olZcnMVZlcIQhQ0xc+GMA11dlHvwl/LDlVTKZRV20TFV3JOnu3vc7ndVwVQPLJm246IGqaHRG/DVcrwV4Dzf9n+LArBXgPN/2f4sah2yRs3WuQ0D78Fey/BpQqvFKqMFQOKJVgVsWBs1b72COhwLbDN2UzIj+jarZUC310CvvBFew4y2COGZ7eJA9y+lfbKNxZC8bAkH22t8EQ4xwdnkSaH8qhGx+svlfQgkkXtuQdjY8iz0WZVklAVgzWrWpBU0WU7FSL9R32sYPuKP7Q/DADtWsZiZdIaZ1ZUYekguidQ3oHodiaFc8aDMvn9kQjyskSEK6zELt3lqa22LICD7dIxrjnzGkkRwI1iiZZHHW9u6W/ZYwAXgGaRyVlYK0Y21CwaXb6u+xx6mSzwNayVIW9TDn131nb3Y9yX5+5eZrItxDKRqBJmXUyU/iYACjZZVS9k89yTQJJoYnZ7ONNlNmIYIUDsLPIFCQas0w9tX1wo8ZyEmX0tM5kD6tRu6JFXdCqYgn1Xgx2RnCwzM7UplADE9dEfU+0Yl2drLs10Vm7NK7WcxOXIUXaafIggKNj7euBOc4gzcNgbZSsij+2p+4nFnimTaCJ8xHmZR3a6ysrB428gNgVJOwO435YT1zrSJCgNxxAkkcmdruvMDUd/Z68BVr2MgfmPCwvz4Jrg8Ek9bEGC9nAm3IG5umPstIS2aJJJ+ZT8/2MCs3WksbGnxAg0wK7gg9Dtgn2T9LNfqU/8ABgdmWARi3Kjf+Hv5YU4frCb81p8f0q9Pyj5p77I2uXRXctIQCSx3JIBNer1DoMbuHZz5lniTtBmNKt+a42jb2MPAfWqeeE/gsUkebybzG2Mci30HhQgAdPCres2T6g5rNDnI2ClXUEqTsR5EesYSuBjddDgtnYeXkmLNMcvIcwoLQyUZQu5Q0AJQBzQgANXLSG+1goZkeItashW+YIIq72/EYR8pxXNZPw6fnEI5AtUgHtbwv7SVPnqO+Nr8eyBBsT5VnvUFEkYPmaH0bG/rUfbi8ODtktfC9m4RvsVllWGR1VR3s8rWALNHRfr9A74tcV4gXLZeA/SnZ3HKFTzZj0er0pzJokaQSFeDjORVFjWbOTIqhVjUyaaGwH0CrY9pN9cbzxOWVO5y0IykNG2BUSV1CBLWMnqxJbnQBphMua03UWxPdsFu4xOsskWVhH0OWKmQj0dSCooh5ldnbyKoOZNCu1PFZMvEGjVGOtQwZiKDbA7Kb8VD9rBfKZJIYwq7AD2f55/5OFHtnGPnMJFh2QeIH0tLOyRnzBpzR28A61iETe1lAdsjT+xj7qXYllkknkdBHqcuFsEUVXURsLBYMeXM42drvyWR/V2/vZce8Mld1six3OxHXc/u0+8kYx7Xn6LInp82b+9lxp6UAOaAklabxE9UstE8hMcalmKMaWi1CrpebbHp5YeOHZOKXRHGRpeNDORtr6JfkX0kt1paPO8AuzM8uX0zNCTFMLBUWwYWIwbFqXFAdCWX1jHROB9khKuqViJSxk7yPSGGsKHQkqQ0fhXTYsaRvhRilWXOsPZZX0EAjGdw0G6L9n8/cZymZFtoKjVyljqiwP1jR0uBuDvyYHBbI5oxEQzNe9RSt/pB0BP+uHIj61ahzIVdkniZTBFG8iRsw755GDd4CQSh9K1OoawVqqWxyG57thLko9OZVczEx0gEBZG87XT3clDe/By3wnp3Pa7s7XB2A3Hy9nDhfgZJESDJaw+SaeMcNjkzkCsvpJKZBZGpU0aVYcmXXIDR25+ZsxmMxHDHqdljQdWICjy57e7HOsv254ber+eQtp00Gm2F3pGh2VVvotY2/wD+jcNi8UcU8sg5Mys0n+8nax7jhg2Bw0DHf9T5IPtWfmH6hN0QbNSK7KyQRsGjVgQ8jj0XKndEXmqsAxamIGldXLflQ7TLms0scRDRQBhqHJnatZHmFChb89fv94/8oWczo7qJDDG5K6YyTI/mC+wUVd6a2BtqvATiHZSaCLXIoXY6VBB9HoSNlvpzGx3w5oqYsfnl0PAeaCqJS9hEYuOJQfBXgPN/2f4sU5VUBwBZUpv18X3f8sXOA83/AGf4sOcwc3RLA0tdqsGxdy+VOZk7tX0lAoDLvuB4wdqobdeberFCaQKCTyAJ+G+GPsDk6jdzzND3+k/3t92Mrg0OeQyH934lfTvtfVdnAyEbuOvgLfOy2fyNmyzXKNJII1G6PLyxd4bwJISGkkLyEkgsaBPqHUjp5dAMXxxSL/WL5Ve/Sq8+Y5faHmMDUmOZkbQSqpp0vRo76gQTQYMCGrf0UJ9elMjRYDUr5yGOIuUcxMQY15iLUjLdalIscxYq8WqtA+03EInj7oaZJiwCIpBYHz9W1/HegDivAI8nEmWzEad04svzQuTbrVbVsBW9AEcjWvhvEvmbtDMFCpbK6xuXYsbIse7cjcAAkVZscM4B3wE2Y1kksyxFiVQMzMAPcQNqxDUlS0AQ/hHCWzDmy/zJJC0aPzbyvqf3A7+Llr7TcPEWZOkUkg1r5A8nHxIb9s4d1UAUAAB0GF/t1li2WVlNMkgF10bwn72X4DAOIQCWAjlr+ic4HWOpa1jhse6RzB/zYqj2T9LNfqU/8GKeXyplmRBVDxt7F9H/AIiD+ycXOyXPM/qU/wDBjLspDqzcp6iML+Lfxj4YR0rrUx8Vo/tF/wDX/wAR80Z4twkTRadRRgRoYdNire4qSPfijwbijZVMyO6ZiJS6qOqMqktbUAqsGHwwfzMgCOQB9UA+0gYt9lOBd9k52kG+Y1e0JuEAv8yveWxQ5oI1SKOQsNwr0AtbvpeJJl0NeEcvLCqvGpo8to0XJCg77f0QpUFrPPUh1jzGryrByfjkUaKZHAJpenO6A388AuYW6FOGPzd5pRAQrdaRsdsbFG3xxS4jxdIYjK5pRVmiT8Bv5k+QBPTGvN8SOle73lk2jHwtyB9RbBPmdIG7DHAXIsouNhc8EP7Y5lDCkZfSzuAKNMNKuxIrcEHT8RgL83keKYyjvZAn0ZYULQAqAB0sE31Ln1Yasr8mcaxSrra3iVY9RvumGliwvqZVV26EjpgBwXMloxYplNEeRHMe4gr7sGx6DRK5ZMx6JJ4ZxeRwoB8JVi2wUnUQ4OlSdAGorQoGxQoYJ9qMi865GKOrOVc6m9AVNJV+1io61ZJGKz8LEOYnC8u8NChsD4l35+iwHuw1yNIMvlCiqS0OlCTur97LZI+yF8Xr011GGpkdFFmB+ioSNEpAAQsTSO0R7l+6hsyBVJ0yEUT4L1CO6ofbYi+7NdE7OZ2odUitEGpU7zwlqvkp8Q9hAPWsCeAIsXdQA+NtwLtqF+I150xJPM31xs4lIDnjr30KBHfQMAfdbA2fzB5Cs694c6+3l9FMezt+xB03P17FQzc/zOWcyhhE8jSI9EqQwDEAjbVq1jTzPS7xz3tFnZJ8yXe96EafZXalFbXd2ep9QGGT5Qe0TteXhfSkToXIo2xGoAH80Ub82H2cK8orMaq2DrZ6dKxpcIohE3tXb20SLEqpzrQg6Dda/mIG96gAxatt12r2Ekb43gBFZlUbojC96s0av2XjAQiMsrGi4YX0A20k+038MYPmloru3hVRWw8Jsmz6z5YealJ9kTymYHeSI2nS5RNyRzKkUQp3JFkUdW+xO2GziOWEuXXLL3hsUxkJUqSdhZUupq2qtlG9WMc+TjTB9UdKbvUNypqgQTtqAuvLVfTFjhfH2iHiLSai9izsGD3vfpMzAlrJAROZFAKWJxdcJnTztDMrkb4n2by8eUmkWYmZRGGWlG4ZV0kUSDbG/EaOAvAeb/s/xYoZrPPKdUjam2s0BqIFW2kDU1dTi/wHm/7P8WCY2OYw5kHNIx7xkCc+K8AyKSSRGCZtLFSfnBF16tBrFzI53LRIETLvVk/lze/PfRjXx/8Apc/6RvxxQxgxWzwuc2N1hfgAvoz6SKra184LjbiT5q13GRqvmbVt/wDkP0qvq+ofAYuZbiOWjXSmWZRZNd8eZ580wJxMcMRqRs73DyVZwqkO7PefNG/5bg/1D/77/oxP5bg/1D/77/owExMS/FKv859y8/CKP+H7z5o03F8ueeXY/wDi/wDRj3+W4P8As7/77/owExMd+KVf5z7l5+EUf8P3nzRiXtBAoJMD7Dl32/kPqee2Kua4tlcxEFeB9LEEDv6JKsDsdG+6jl0wCznC5JQ6Q7yyV3YAGoMBv4iQAtA86A3wU4HmVysUsOc0NnGRg8RUO7gqO4p1OhUrWTvzLHpeDIqmpmYc0mnHTogJoKWmkGWLvbixPPTjvyRTs1wzKF5VSGRdUEisTMW8J02B4BR9eCXDuzeVgdnSOTU3O5b6AfZ9WBvY4HvWvc9w9n1+G8MWM1X4lUwBrY3WB6DyV1cwPmJdc6DckqvmuFZeRWUpIA3OpK/hwUymeWJAiJSqKHi/5YpYmFn4xWfn/wDLfJBdizkspsvA3e6ob75dD+Lcr4jXLl4j8cUP/p7K6XBjdtcfdkmSyFoggeHa+ZPU15CknN9u8+ubdEyZliaeSLLhY3+kMbEP4wx0sArH0Ty5AAnDjwvtBFMhIZVZHVJELKSjsQqqShKmyQAwJBv20fUSYnAxsjjoeIDTv7FFvZm7Qrx4fAdNxuwVWUBnseIUxrTu1bX5E+ZucE4bl8qB3cbFgoXU8hZqXZRZGwA5Abbk8ySVfK/KTl3RD1bNHL1qFjc1JvRK6aPLYkjpeDw45B3Ty96gijNNISNF0rc+R2YcutjniiSrxKLR2nD0W+SlZjtb+8ph/lgfY/4v+WAicHy4eRxG9yOzt9JtbEsaFbbk/HCdx75QpVZ48rlyXWPvB84DJ3kdWXiXbWAPFuwNXQNGm/hE7yZeF5ABI8aM4AIALKCQASTQusWT1OJUzA+U2vsLNv8ApZQayJxsFozPZfKO7O0cmpqupT0AUfV8gMa+KtBlu4XunYCI6Ppa0jWxP1TZJ3v1DywUdwOZof47D78Ae2XpQfoj/bbBWG4lVVDnMldcAchzHTqgsRcaeHPEbG62cL7VxZdSI8ufExZmMtsT0s6OQACgdABjXn+0cEzanyrFtJWxO67G/sAXzPxOF7Ew2znp+gWa/Eam98/uHkt0+UyTlry0vibUf5yefvTy292JNlcm3OCajW3zk9OX+j9eNOJgoV9QBYOVJqZCbk+4eSwzHD8iqljlpzXP+cnl1P5PoN/djJuD5Aj+jzV+snf/ANPljx0BBB3BxSzEaxaXVTSnSQCaANC65XsB79/MTFfUu0zlSbO86DfwCuR8F4eOWWm/8yf/AG8Z/wAk5D/s03/mT/7eNUWYDHYNR5NXhPM7HryP3dCCZmJtAvSTuBtXU1e5G1nHffqpumYrnSy3s7fwHktjcM4eKvLzbmh/OTz/AN3i/wAM4Xkhq0wSjld5gnz/ADMBsjL3g7wg8yFB+qLr4nqfXXTBnhX1vd+/Hff6m9i8rhM8Otp+g8lv4/8A0uf9I344oYv9oP6XP+kb8cCczmSqllGqrvfYUCTZ38q9+EsgvIR1K+uxECJpPIfBYzl3kSGI1JJzar0KPSb2+XsJ6US/8jZGNVV42hc7LM6yRyMSeffMArkneixB8sA8rxkQZnvtJdCgUkA7UWB5A9TzFiwQSNsG5flLRRUQ1qwplax9wVwy+Yr440NCyNkN9CTvdIq173y77bKnxXKtlN5XVoyaWU0pHkJF5A9NS+E+S2LrZfNNIfooJ5B5hAF+MjLjDstw85uYSTeKOEVGtELdsNlbcAG1UHcKnrw/Ba2HLEzhcL3ZtQOS8biEzW5dCkbNTmEXOkkI6FwKPqDIWUt+bdnoMEspwiMxd9mpCqtRVBLoRQfR1OhBdz5A0OQB5llngV0ZHAZHBDKeRB2OERM0+QzYR5UAjDmFpRY0yEU4pgQ/gKNXr5asSjw+KFxda/K6hLXSygNJt4IpnMiIl+cZfvdEYPeLKsxQoR4yrSU5oeIgNyFiiKYTPkC+bOZeRmkYnUCF07gKAu1qAAK3Ow3vng3xXt5FNGyR653ZGUaEOkagRuTsBv1PvwKycRWNFY2yooJ9YAB+/AGIkR2DCBe9wEZh8edxc8Xtax1TD2R/LP8AoZP4cMGF/sj+Wf8AQyfw4YMYzFd2eB+K9rPXHwCmPMe48wnQqXEhgZc7lc1pWJpi9kgUs9Mrgn0WWQkA+ftrHKeJ5l+5fL5WCCICL6RYi7TSIrI5mdmPmgZV5qsjdLOOo9vH7iBs2j926L3bEg0yudNGtzRcsPUWHWxyfhXESk3eQSCTN5djNFKA1TxVqlidSAdYUsfWO8Wz4MfSsLqG1VK0nhofEW/wUtmGV1kF4T2akzEsMauqiVS+tr0qq6+9ZjWwQIxN+Xrw2dn8vmYookb5tJA/f9xFmELLOAV1tGAdSuapT4Tzo7tj0PEJpIoBoyecQTiUE64Mvu+ciA5atUIj9egD6+5CGQvH3ph1ZvPjuOG5bmuXgWgsoH1a0gK23os+4JwzIB3VKaG4Hl4somWy2otPJ3RZu8sJq1zaRJukSi/COqNZLAnDfnsz3aaghfdRpUgHxEL9YgdeV4AcJcxgT5uQvOdcWwJEfdErIFqy28e558gAN7s5nMyvJqRkaJZIwEogudGsU1G9zyoadAJIAOMZihfXVGVg7rAd9AbHva+5GMeGDXcq7lWdpm7xdIjC6KsrbA6jZA1EDw7crbzwP7Z+lB+iP9tsMGF/tn6UH6I/22wHhLs0ztLd35hBYwLU3tCXsTExQ4nnSpVEoOwJLHkijmxHU9APUfKjomtLjYLJRxukcGt3VuadUFsyqPzmA/E4975dOrUNNXqsaa875Vi72e7ATTQrNrji1jVckZknIO4LNqXTY30gkC+nILee4QFzsiFkcRhdWhCis5AbxLqYMyhhv6z5DBZpCBclNvwo29L3K4OMRk+EO/rRGI+NAH3XjKaVWZVYEb7xyKV1jqB3i6WPuarOxxiBjLatLC1PNeh93n68eCMA3Cvbh7G6tJuqvcmJqvUrjny0AGz6Vgp6j0UA3zxryshkfZKiDiiDeo2xVjdkDcIpPKudqMbMtBO7TR6cxKkZq44g/hIDDUSjFjR9pr149yzBQllXjvSrEANGxOwbzBIA5CjVjbazvtBLtb/X15qp0MrGOc8X+t9kVvF7hX1vd+/FDF/hX1vd+/ALd0mZ6S2dpVJzOYA2Jd/87b4B9qZV4iyxZS4ZELl1ASNQkYHhL94FkVGDb2pAdfDWD3aFqzU5Ow7xvxwC4aq968iqVk1NUtcxbDa9ipXmKo6mvnv0c3Zvffa/zX1SenM0ceU2NvkrgyHdOwK6ZKUNuDsFGmip0kVVEbfDGwMb59cSRyzFmJZmNknmdgB6uQAobAAYoNxIs+iFDK915ICOYsAliOoANdSMDiN00hEYJR/aCGMGUgH5ox8nR/m3r8BPtK7/AH3hqwv9kOBy5aNhKynURSgejV9bN8692M5+EzfzsrmmDT6e6sGoaUrtv1u9q5XzxtG3ACyhOqO4XO1SfT5dvOOZT7jEV/A/E4O5KEpEisxdlRQXPNiAAWPrNX78LnaDiCyTQqt6oxNrUghl/JhbU701khuRrYmjgSut93dfkiKT1zPFVLxMTExjlq0b7I/ln/Qyfw4YML/ZH8s/6GT+HDAcJ8V3Z4H4pLWeuPgFMeY9xjJIFBLEAAEkk0ABuSSeQwnQqU/lRS+Hka0juWPxP6IrUdxRsbVyOFf5NM1lc5nI0lyCmaKQFM3lFkSK03BkRdKqDp50Luiowe45xCDO/R5mWODKghvpLDSEcjXpAeS7E82I9EMnBO33CcrAsEWYQoo6BQN+ewrH0bBqaSnpssgsSb/BLZnBzrhc4z/Y7/7ueHxNH8yzEveh1I8EeoGaFWBoHWqJp3NrHys3qz/FWg4lNmf5SyMEn5KNY45Mx3US+FUXTCY18IANG+fKzjpOTk4KyRIjoBFmPnCeJ77wtrJvmRdeHl4R5Y09r/k8ymeBzGRMUedUhkeNwqsw+2ACPfQPmaw4VKp9nIjmMiJBMZZTJmWjnChNRaSSjoK0FYgEqR+Ax7BMjpA0eWmjKMWkcKQSCrh7ZfypLufELI8R2G5v9ko3XKok1CdC3frQXTIzNIw0rsPTsV4SCCNiMGcYCTEpKeaZlrguOh5XPDqjDTtkDXXsbcFS4NmC8Kkkk2ws8yAzAH17VvgZ2z9KD9Ef7bYYMLPb6Su5rrERd0B4ns30/wA9cdhLu0qZCBa425XcEJirCaYN6hAO/XUFsWb29nP/AD6jgNxFf5w4PKSEKp/rg/AsP6wxrykkc0psqunTo8Yu9uWrxFa2BO5sE70cGc9kllWmsVuGGxU+YP49K541FhC+xWdYRSTa68/8Jy7I9r45st3bMFmVNLRki7qiQObKeYI86NEEYQlNz5lvPMTf23A+4D4YHZfg807UgjljH+ldSAfYN9XtFA9MEo+yrQoAcyFtjQWFiSWJbSqq+puuwF0MMHPDxZaTtM7QQFFzClioYFlosL3F8rHTGxWB3G4xri7JnU5E+l2A1iTLyISNwL1SXXPcL0xWymRkiVY4jDOqjYRSBnrn6LUT+yWxUWKCduwD/wA5nH2o4W+6RT/YHwwI+UJkOZzGirOWj111kLMiH/aK6R50FwAj7UPDL9EVRmhCsWBLIQ8m2mx4qJ2bzGxxlw/LtI+tw+nWXt/TkeqViK2VRyFDfTQpRc3vDY9VXUTsjjzHeyMk4vcK+t7v34oYv8K+t7v34VN3WUZ6Sx7VLrzWYQAH6Q2WHhG9jb6x61y8yORrQxBVCjkoAHsAofhgl2g/pc/6RvxxQwJKe8R1K+yQN7jT0CocRLSFYIz45Odcwt0a8ix8N9BqPTDdwjh8eWCRCu8KE7D6q6Qa+yoLADz9fRb7PQhuIS30QD3aP8XbB7IiLLNmi3hCsjlmLM2gxrpBZiWYBlkoWeZ88ajDohHCCOOpWfrpXPmIPDRG8QjFFeIOF1vl5Y46vU2jUBztkDagK36kdQMXgcMAQdkFZTAntFw3vI+8QXLECV82Xm8fvAseTKuLEnHIFYqZUtTTb2FPkxGye8jHk+fkWRAiJIsnoESaSKALE7MGWqIK/aArriEjWvaWu2K9Di05huEsRyBgCDYIBB8wdwcZY09zo72MGhHJKinyAZtPwUgfs4D5SUyZj5ujlmQKaVWOokDVp0k2wAB6jdyeuMaYDnc0cFqfvIDGvPHqnnsj+Wf9DJ/Dhgwv9kvy8gIIIhkBBBBB8Ngg7g+rDBhBiosWA8j8UuqyDLccgvMcs+Wbte8ZTJxNp1KHlI51fgW+g21H9n131PHzj8peZL8VzRPSTQPYgVR+GLsAp2y1WZ37ov7eCXVDrNS3JIWJJJJPMk2ficEpuy2aTLjMNBIIDVSEbUeR8wD0NVgVh34x8rGZzPD1ybpEoCqjSKDqZVqhV6RekWRzrpvjfoAW4pS4bl5HkVYUZ5DyVV1E+fho3tgxJxXN5OTTIJYXAuqMZroQtaK9enGvsX2qPD80JwgkGkqyE1YNXRo0bA3o4t9v+3b8UmSRokiWNSqKps0TZLMQLN+oDHLtLJi4D8qcomjknJkVaSR/r92T9cD0wpOpWFVbChr37UD5b+vHylkN5AOjeE+w7fvv3Y+kew2ZaThuUZufcqP6tqPfSjGQ+0lM0ZJxudD15Iumdu1HcJPynTFny8C7a4SXPkmttvUWPXyVvVh1wqdtIx86yxP+oAPs71/8T8cAYAP27v6fmF1YwPYAeaRcwUhDLHoXTeoMpbWfrAkghavTbXbahtWLmXJkKQGwrAO18wnVDfTV5/Vtce5bhxeKKQPplK6iSCQe8JkYEAg82NG+p53i3w2LRnFLG2ePc1Q2OmgOgAKgCz6ySca0va7TikTJopnhp1N9NNrI/ks2jWsZ1Kv1l3S/IMNi3mBy64s+IOsiNokTVpYAHZhTAhhRBoevYURilkpKllQ/aDr/ALLj/wDoMPdi9jr2OiZrRnMu02szOXLqV2VVVQaulHO6F6iboDltjfnc48sHdNDDr6Ta28B+2iaLDDoNdDqSOcxMTErgvblDeNZcD6cbMlB6+tH1vz0XrB6AMOuKuCEuYbvkj0oUcMWJY3pGkMNOmt9YHpdcCcopCaSbKFkJ89DFL9+m/fgaZugKR4nEARIPA/JbsXuF/W9378UcXuFfW9378UN3SlnpLfx/+lz/AKRvxxQxf4//AEuf9I344GTzhFLMaUCz/nqfV1wHILyEDn819mhIETSeQ+CqtnPm2ainPoNUb+3xaD/xMP6vrwf7SxRsYyzhUnHdFgfa8TexTrU8q729tOFvJcDkzeuRlBpaCE7AH6g6ayN2PuuqxXhz0+TkTUC4j1aRIpbZlZWV05spDEals+Y53rKSN8UIa/f60WZq3tkkc5my6JrzbRmOSaJgdtfcnvfbs4TV69PuOM5MtUPdoaqPSpPShS4U+G9pjI4MLRQRad45HaWPV5RsArRL6mJG+yrW56HiUxHLKN6xmXr4dwfxwU2w2CFB0Wrs5mp8rF3JymuixD96ijxFmJawa58xdgDYYp5DiIilLzgRxNHI8LgERlSxkmKDnpvQBe5VEah3lYx7Q5+REV3myxCsC0Gk92wHSRi2pl/qDbcNyOOTymYz8y5jOG413RNJVTyOyEkiOwCSxLPpA9HYwykO0XG5Ko8OzOopMy6g8jSsljcOXYDytdSkXtaC/VF47K3EGfuFCiBELs1SyBWDBjIgrUzDxLoIoEHpg1x7gmgNNEpBFtLGo2YfWdQOUg5mvSF8zWBcuW9F18RHS9mDANQI9gIPqHnhBN21M8jTXUHqU5YyCpaHG92ixHQI72YmL5qaRq1PFISByG0agC/JVAvrV4Nu4AJJAAFknkAOZJ6DC/2JkLHUdNmGbdeRGpa6nevWd8EuPoxy0gRS7UPCOtMpO1jVsD4bF8sZbFG9pNG1533PiVXUWae4NANAtqcTjMndhvGboUd9N6qNUao37Djjny0cAWPNrmEZfplGtLGoFaXVXPSwoXysHzw2PxdssFiykcss/dnTA5X6NnYaiQQttpVSVFizQ2vCV2nz6JLDM+WzkWYvRmkzK+GdTzIZgKNbVpr0SPRrDrDcLdT1Hasd3bW/qvy5BK3zZ2WI1SBiYeeOfJ8GbVw9+/jaMSUOaqwBAJJoNR3WzXU7i07N5CSI1IjIfzgR+PPGlQ6r4mJghw7ICTkGdroRoCWPrLVSr69z6hzxy5ecMybOw0C2JCIvVnfZQPjfw88fTPBOG/N8tDDse7iRCRyJAAJ95s+/HFF4SuVyYzMpBnmJiy0Cc47rvGrnrUGgTvrZee5x2bs6cx3Kx5qvnMYUSEcm1KGVuQ3INH85HxmPtHHI6Jjm+iDr4nZFUxFyESwodt5wM3lgf9RZ9neP/hhxK4SPlQipsrKPqRkN/ss7b+5gvuLYU4BpUOB/L8wpVbw1gJ52QfKzqmXUuaCKFYnzTwEeZOoVQ54D5nichdZQpCoTSV4yDWqz9rYEKPs1ZJ21PIZZyq33akEj/vKGo+5dPvZj12LCIadPTGsbG1huUlgo2xvLzvfToEV/lFXWPMx+IKKcDe0bmR1OkgN7NQ54MI4IBBBB5Ecsc+CTZVzJAbBNsh2UnqQfqMfgcEuG9p0ulPcN1hlHgJ80I9G/zdQ39EYmWcQj05XjwkcyaAFknoBzwLg4yx5xA+tZY9P/ABEED9nGOazKnxZiSMRjfu1J0X0Ls1a66ClHmDtULLlb4epdmlIrXQQeSCyDv1Ykt7NI5jAjKyag7dHllYewuxU+8b+/GjN9pmnDRwAqjCmmNhiDzCD+M+e188eZM92Uju0YHuz5aR4oz7BuPzfYMQmacqXYixzou7wNyr+L3Cvre79+KaRE8hghw2Krs8wp23+17MCtGqQsGqz4/wD0uf8ASN+OFjPSmSYRr6KEbechqh7FBB9rjywzdoWAzU5PISMT7OuBXZTKd4+XJABp5X9t6uvPxEYJw+EPqHPPA++6+o1kpZTsYOI9wATnw/ICGNUHQbnzPU/HG7M5ZW8LqrDyIBH342hPPyxsA3+H4Y0l0jul6fsPlJWsxUfNSQfjiovyeZe/TnA9UrfvvDWreiPVjBF+8Y8XITk+yOVjKt3feFSNLSMzkHnYDEqD6wMGgaoes4w2G3kced78d8dZcvSTQ9hOFTPZA5fMEax3RpoowOQvx/Bm+BUdMNJbAXtVBcKy9YnBP+y3gf3AHV/4YwJWxdpCQNxqERTPySAnbitfZBCMxLuCDFKeVdQbrzIoHz031rB7M5hY0Z2NKilmPkACT9wwE7Ij6d/0Mn8OB/yocXihyaRzM6pmJdDlK16FGp6B2uwq+xjjBVcLqqeKMcfhfyR1WBE825Ln/aPIg5wTcWjmWDN+KGaFrMajYJpYFXVRVrQP1gTdF1y3ZluHwxS5TiUuZizB0RQsivEwIa2osV8PPZQbpdtWyB/9ZokYyKl8/kW5RzKUlQ2dPdMCxjdR5Wp+zucdC+SjhGvNFgztBAi92rCtLH0xpBKhiwUkrsdA9g3DGBjQ1uw0CRk31XRex3ZhcnAqgDWR4z99fEkk9SScWs92Yy0vpwoSeoFH/hq8FAMTEl4lVvkxyBN9wvwH7xgvw7szloPycKKfOrP38sE7xBjly5D2u+TMZjjAZMy+VJUyoyqTTWS5U610HUC5I6yYsBPmUqyS8WTN/koWjYrrpmoPtIxsMdW/1Q3vI/K7wzLyHKPm5Hjy6vKsukkagyq1Gtz+TugCScIvARFn5u54ZwtRl7CS5rMtIxCja6DhVauSgkn1YqmibNGY3bEWXoNjcLrEg5+04Vu3rqFjLi0EDFh5jU9/dgl2cjdcuokd3k1OHLHfWrFHHs1Kfj05YA/Km/0UQ+2ip8ZTf3A4xWGMtVyRjgLfo4L3Em54Gjm4JM4HldEe/M7ncnc7kWdzV1fqwSrEyUHgO+4W8R5Sq0qgsxABIsLXpMR1AsCupZRyJxq3d5yisJpQlFuvIUST7ANz7sV2yTS7LA7D16FHwY/uGGXhHBfANZJJeySbYmt9R/dyHShgykSgcttIIHLHXtsvVz+fssUXU2WeqslAjV7RGdXwGJlOBRtpZQDZ2O1/fuuH+d91rbYYp8V4N3jM6eGQH2B9iAD57bA9NuljEs5K8QOHJIOpK6Sdhvtz54zzSAxOEXxKqyp1OpTdewrY9+NeSmuJb8J0NYOx3oCx57HbG35yoIIs+EDyG3Pn/hiK8IBFirnDpAyqw3Vt1963fwr44vZCEkbD6qj+1hfyfFQrtAPCVdqAG2kaSN/YwH7ODHDDer3fvwJbK6yzLmdm/IVj22ibVmyBzMgG467fvxe7IZMhWNbhaHLlq/5DExMMsPFs5/mW9rHkhg/lCZxESK9Q/fiMKPL/ADVYmJhqgFg17bVXrxiVOJiY9uvV53Z8sTuz5YmJj265Tuz5Y05/J95DIhHpoy/EEfvxMTHFchPYlWL6iPSy7E8uZCHFftN2dzeazUZyroj5eNioetLM49hH2ea1scTExj6aNv3truQPxRle8uOvIKtwzt/m8oViz2QiMioxZ4mhVtjR8IJU2N9io9Qw49gX7xJcxp0d+wcLtYDamUbbbKQPdiYmNClabRjzExMcuUGPcTExy5c++W7Jq/DVLKXEeZifSCAW9Nas8r1VeOe9leG8S4uWVMymRy0JAEMOpVANkAJGRr62Xe8TExy5dD7M8GbKwtly7SdzLIodiNTAkSWfX48AflQy7s2TVRfMncdO98z+cMTExlqOJrcQlI6/3BWzm8bQeYQ/I8PclgRVqRzHmPXiJA7zMCNgkVCxtrZif7IHuxMTD0N0VSaIsmeVcmPl5HGc2WYDfnpA/fjzExHKvVrKmh4elcxjFlc1Y/D/ABxMTEbLknzcPdMzMtbFtY3H1gGPX7Rb7sZnJP8AZ+8f44mJiZavFnBknGYmNbFIjzHP6S+vs+GDPDMsw1beXUevExMDvaO0+uSRVMYNQfrgv//Z"/>
          <p:cNvSpPr>
            <a:spLocks noChangeAspect="1" noChangeArrowheads="1"/>
          </p:cNvSpPr>
          <p:nvPr/>
        </p:nvSpPr>
        <p:spPr bwMode="auto">
          <a:xfrm>
            <a:off x="2668003" y="-167189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data:image/jpeg;base64,/9j/4AAQSkZJRgABAQAAAQABAAD/2wCEAAkGBhQSEBQUExQUFRQWFRgaFxcYFxceGBweHB8XGhgdHxwYHCYeGBolHRgcHy8gJCgpLCwtFx4xNTAqNSctLCoBCQoKDgwOGg8PGiwkHyQtNioqMi8pLCwvKioqLCwsLDAsLSwsLCwsLC8wLCwsLC8tLCwsLCw0LywpLCwpLCksKf/AABEIAMcA/QMBIgACEQEDEQH/xAAcAAACAgMBAQAAAAAAAAAAAAAFBgAEAgMHAQj/xABREAACAgAEAwQFBwcIBwcFAQABAgMRAAQSIQUxQQYTIlEyYXGBkQcUI0JSobEzYnN0gsHCFSQ0krKz0fBDU3KTouHiVGODlKPT8RYlRFXSF//EABsBAAIDAQEBAAAAAAAAAAAAAAQFAgMGAAEH/8QAPBEAAQMCBAMEBwUIAwEAAAAAAQACAwQRBRIhMUFRYRMicdEyM4GhscHwBhQVUpEjQlNicrLh8YKSojT/2gAMAwEAAhEDEQA/AFo48xVnj1TAWw8Dbg/nLW3I8zzw6R9iI/rTTMPLwD71S/gRhdDhk00YkaRYr6BWfaSmo53wStddttrG9wDzCVbxLw5R9ksofqM3S++m59eUnPFDj3ZqKOFpYtSFBZUuzKwHOtZJDeVHfl1sXPweZrS4EFBw/a6lkkDHMc0Hjpp4pdxMa4WZ20xo0h/NAr4nb4Xi83BM0BqOXeuulkZv6obUfcDgBtHO5uYMNvBPZMXoY5OzdK0Hx+gqUpOk6RZrYevpjyLLsAGJsMt7EGqu7C+gaUmj0BPQ1IyZGCRjU7GgN9uhsdKPQ1yPKjhpyXYaMC5Wd3I3piF358vhgykw6SdpJ0HVJsYx6GjkaIzmcNSBtYjS5vvrfj7OKyTvXIjodjtYPP1gj3HyxLw5J2PywFBXHslk+NXV8/ifM4057shB3MulXLd2+m5HO9GtgQDv54udg0oOjhZCRfbCEt/aRnN0tb4/JUOyfpZr9Sn/AIMUji52QcH5yRyOSnI94QjFM4sw71XtQ2Pm9Xf+UfNV2zQLFFsvyFKTuTpG9abvbc+2saspM2wo0d7N+vre24G2/PFDN5M69gzxWw0VfiJsjfknTf8AO6Hc92d4XJmNaGWNJI9IKmNiCCPC2rvASDX2eYOCDLkuX6BJC0G2XVY3iYsp2RzPfTAiqiDxuHJiZxY0ENRAba9gVIuyNjr4h2anhyglAfUYblBOp45AvpVvak8wPRI5UdoiqjLst12R1rrViYtjs/OywNCC6ToDb19EaB8RWtakHagDYIPnjdB2In+dFXkY5fQjF7AJbcMgC1oF7nrWnfc4ia2IC91PsX8kOOMUcEWDY88WT2MklzUvd6YIQ+hQWPjVdtQVWGzUTdg021UDgZE8cbmNJo5EGwewuprptKljaeTbXvQIIOLIqlkhsFB0bm7q5jPtd+SyP6u397LjDGfa78lkf1dv72XB8HrAgK31RS3jZHlmZGcAlFIDNtQJ5WOdXtdVe2NTGheHjJ5GOPK6SIz9D3bsGUh0bWQSqMdDrWrUbBVCbPIFzSmO1ktpoBLe65+kzFgNue/L/Pq/+MWcXuGcGnzRk7iIyFBrcLpU+InkuwJsHwj7JrFOWMqxRgVdfSVgQw9qmiPfiUcjSS2+vEclVI07gaLHEwycE7OZabKSyvmxHNGsjd1pulW6LfWIbaiK9IDc4V++FdLq6v3fjtjyOoZIXAcNCudC9oBPFbMTBvtP2dTK9zozCT97HqOmhp9GjszeFtVqb+qeeAmJRStlYHs2KhIx0bsrt1MFeA83/Z/iwKwV4Dzf9n+LE3bLxm605VQcyt/m/e//ACx0WSMzzLlkJBf02U0VTbUb6EghQehcHphB4MgOdQHlaE+4yH92Or9gOGDu2zJHjnOoE89G+gfA6va7YTU0nZ0LLbm/xK1eLR9pisxOwI/tFldz3ZGMoPm6pFKqgLpGlHA5K4Ucugb0l9YtTy3tvxFjIsFPGQfGp2YHcn2+EbMLB12CdsdzGOWfKogOYy/mTKL6/wCh+7c7evE6OUh2TgUuqIA5hfxC2cB4asMCAAAlQW+HL2DlWCOIBiYaHVKgljjg+bZyPM7BJBpkO1WoNk+sp1/7vDlw7gU0667EKH0daFpGHno1LoB6ajfmowG40o7pWIB7uaF6IseF0v8A4bx0rLHwL7BgCplcyzWphTwteM58Esv2KlJ2zQ98H+EowDyErFFLVq3DUKFglW2s1uDjo1Y5xlyO9nrpmZx/60hxGlke5xDjfReVMTWNBA4pY7LwaJM4g5Jls0o9isAPuAwJzUh5IRqvlV/GuWDfAj/OeIfoM5/aGBYWuW2F9MLZwPzFaXEXFxiceMbPgtC5bQraK1GzbXRPma9flgzwJUjikzcbuZgnctG4QBXLCt1A8Nmwd/C14GojM6ogBdrq+QA5sa6Cx7SQOt4cuE9j4kSTUzSNMgWQmghq6pQNtjVkk11wPXyNDcl9eXRD07CTe2iuTcBZWCpJI0xAaN2fwSsF1PGVqomIBZGXoGu9J1WIeJr3HetagAE2p1XsANI31EkAKN7IGBj8V7lxFNIjMi0krp40V7Wu99EFqI3onfnuTs7G8AkmMEzyF4SveFT/AKzcCiPqrZpeh3vlSx2V5BaLDj1VuZ0LTnNzw4q/luMRtCJSQqEKQTt6VaR7TdUN8a+ITGVYlhYVMwHeiiqruS/kdht0si9sXcv2MaLNiS9UC946x1ydhWxv1vtWxc0a2C7DHNlYYvnWiJHdgBuWQsXcHUPStvDpC7AqQTRBgYza41XoqWk2281fznBI/msk8StEEgaVGaaR2cBS696j2gDgch4hY3U7BT7XyIsUGWVUjR1LSBVVfApojYDmaBPkGw3iF5YhEFjjy5IdtAFy8mF0AAuwPUkAbgbGl2w4NNLB9A7AJZaJSymUAeiHU2p8h9Y0LGL2yMMrSBp9brwMc2N2bz8f1SZGAAKqq2rlXTG3td+SyP6u397LitlFUIvd7JQK+w7jFntd+SyP6u397LjUU/rB9cEkrfUlLTctsb24k5BjB0xgaQigAAc623JI06mO7UL8sVJZq5Czt9+w93nj2KGvaeZ8/wDDB7mtc4dEoa9zGmxtddE+SVlY5yM0WdIzpP1lGsMPvA/aGGvtBkMtJG0WbOqMRl4Mwd5UAKqy6vSZ1Z0oG9YeiGIJbjvDuIyQSrLE2l1Ox/EEdVI5j8CAQ+9neLjPzGSaGJQg0sLLK7uALKtsAE6b3rsmwDjO4hFJBI6YbE3vfY2A+Wlr9U3oXtnaIuI+C87E9gJGjm79tAmhCFF9IDUjkknYHw8hfM74IcV+S3KQwuSQtlQpWK31EoqgePrQG1UCxsb4aeyXCY1iTMKZCZY1K94+rQjAMEU0NuVsbZqFk0Kv8d4T84iCayhDq4YAHdeVg8x7xgIySOeXudqf00RWSNtmtHdXII+yM0+dk+dactGF713UgqIxSRpH0JACoBRrTyNqGZX7FZKFGmkgIghQu/fSStK+3hGlXCRliRS0TuAQvLFjikKCGbVJJJLA+otshqMgsqAXW1OCxNsqEihWFDtf22+dRpl4dYgQhiz+nIw5FgOSg7+s1sNIwbTzTVLhHy002A69frmqJ44qcF5G+ovxSo7WxOlV1EnSvorZuh+aOQ9QwU4Dzf8AZ/iwKwV4Dzf9n+LGkIAbYJE03dcrHhgJnlrmImr26Ja+9hjv/DcuEhRRsAoA/d92OIdjP6e3+fqjHdMqfAvsGEAFqeLwWurSTWVB/n+CyllCizjkfbHP/Ps3GMsA/dFy7Fqj8Rj2DUb9Ai6rfa6ODXyi8dZ3XKRGi4JdrqkF3v0DaWs/ZRvPGjg+USOFRHupAOqqLWBRI6bdOmDaWD98+xKqqbIDGOO/kvOMcPbMZdow5iZwAWXevMDlY6dMBOIzd3ncsryyJHEgI38MhrTbUenXn8DeDnGeIdxCz8yNgPX/AJ392BPDuzAI73N+N28RRj4V6+L7Tj+qvIDa8HkBLQSinF3vLkr4lJSytEBdSlnO+6gWSReOi8OlDRqVIIIsEGx/8Y4vA8qTE5BZZIgTqDEd3Y5hWciz6iS3rrDr8nPHFZpIACoSiEIIKatVpRF0rKavkHUdMA1bL94JhRv0LPan7HOctReUjk2ZzB/9aQY6Mp3xzuDLCMkKSV1kizZq73PU9ffiuiHeJ6Lqw6AJT7K/lM768vnD8XvA+eYIpZtgAScEuzA+lzv6vnP7eBOdiZgFXmzAVvuOo2IIsDc2KFnAFMbNeT+YrR4kLviA/ht+CK9muz0ebqV5AwU7IhYaeVgutFjyvSdPTerx0WJABQ5DALspkmjip2DH81VVR5KoUbKPXv8AgL/EuIlCqRqXlc0ijz8z5KBuT0HmaBQyyuldcm6sEYjFtkJ45ExnQwE99JaKBpKmhbCTVsIxsb586uyMP/DIFyuVUSNGgRbdgAkY+0a5Kt4CcK+T+FdMkup5gxckM4QMbshNWkcz0vc2TZJP8W4LFmcu0Ey6onADCyNgQRuDY3AxcwWFksnkEjrhWmnUMFLAMwJVbFkCroczVi/aMBO2LMsIeOISSA0t14NWxcA82AJ2sWLF2cEJeCxNPFOV+liRkQ2dletQrkeQx7xnhYzMLRMzKrgq2k0SDsd+m2JKkJY4QqfN4e7JMfdR6CRRK6V0kjoSKNevE4jl2eJlR9DkHSxFgHoSOovpjTwR2VDDLfewkpJdcxuCKAGkqVK7DwleW4FzMBtDaK10dOrlfS66XgV3pHxThh7oPRcnyeXaMFHvWrurg6dmDHUPCACt2RtyIxa7Xfksj+rt/ey4rrmpJZZZJVVWdhYU8mVRG6nyYFN/Zix2u/JZH9Xb+9lxsKQkubf60WcrvVHxSwNzZ2A5D95/cP8AIzxMTDYBIibqYcuwki/N8wvzVZ37y0+hLb6EoFwPAtjzGNHY3sBJnfpGJjy9+ltqeuei9gOmog+oHmOm5D5PMlEBphU1RJbUxJHmWJvGexOtjkHZRgkg6kWsLdTv7E4oIXMd2juSMyZyGAwwlkjL+CFOV6RelQPJRjemcQyNGHUyKAWQEagGvSSOYBo17MYz5JHdHZFZ4ySjEAlSw0sVPSwaxhFw2JZnmVAJZFVXfqQt6QfZf+awoza2R6R+0Weyy5nO97Hl+8VCRqCl2+gQ2QxO97WAPRHljkSCgPYMdx7X8Jzjw5sQMsizR6RGSVcDSqsq7ENYDEWV3fHELw+wgemfBL8SN8luSmCvAeb/ALP8WBWCvAeb/s/xYcu2Spm62cBzAjzyk7BgBf8AWX8WXHb+FZ64q6gEj/PqOOB5qIncekpsfvHvH7vLHReynHzLAr+Vq3nYq+XI+YxnqJ4qKcMHpN+C3eOU/wB0rnSP9CTUHk4b/XVL3EYzLNnZzZ7qZVq9ikZ0uCOTDSmqjteGuKQMoYciLwE4fOBns3ERs7lwD1DDUfjrP9U484fmfm0nzeS9HOFz1XyJ8xyPuPJtnkYs0DosdM7M9x6lXc7xuOKUJJagrqDkeG7Ion6vtO2/Mdd+ay6zxadVo1bow3A3oMOh9WNuYyqyCmUMPX+I8j7MB5ezOglsu7Rt5A1ft6N+0GxJVq1xTPHLxokUWpm8EaKNhQ+4AezqSRRONHDeETiTv5J9M9UAgtAOeliaMi+oAeo3Rxlw7i76u7zChHulbYK58qJ2at9rB6EGhi7nuBmVxrmcRBb7qPwlj11ODdeQFe3zrdYixVjCQcwTZkO0YkyrsfDKngZbun9vUbhgeqkHrWFuecRo0jejGpdvYoJ/dgPxPhi5TTNl1ZVV072MM5DoTV0zHxLq5+TNidrMxIVQCu5YSBt7LELqX2IN9uZKjpzEJFNG5wHVHRsNZOyPa5A80K7IRMvzjX6RyM7He920k7+0nA2VHMkfdtTksq7DqNzf1QACSRvRIFE4N9n1IfMX/wDr5fwTAHNyMrKyNpO6mhbkNRIT886AB7SemE1Nd0DuZJ3WqxYBlS0cA1u3S66R2fyXcwKpd5NiSzMST1PP8OnLGfZnNRKZ87mHVFUtHGWPIKTrocyxZTsNyETFfs1A65KNXJZxHTEmzdG9+u/XBPsJl0kyUkLAErJNG3mNRbf1WjA+xsKYgMxuhqokR6JryeYZold0MbEWUJsr5A1tqrmByNizzwoxySZx2ZpZUUSOiRxvoA0MVJYr4ixKluYABG3UsfZ7Nl8umr01Ghx+cngf/iU/dgBxSNslmTMqloJCC+kElGArVQ3YaRTAb0qkA02DYS0P7yAjIB1RJey5UWmZzKP+kMi+9ZdVj2aT68WezfEHljfvKLRyvHrUEK2hipYA7gWDtZ67nmauY4/3wWPKkNJIthwQVjQ39Ia2P5o+sfUGIK5LhaRQLClhQumwTq5Vd89Xr53iyoy7Aaqsgg6pf7UQd1moJxyl+gk9tM8Te0U6+vWvljCVSQaNGjRq69ddfZjTxNSeGl2d5C+aiZWdrOn5yixUAAFHd1yAuyeuN6HbC6YWcmNKbsXKSJhmMx36Kj95baTalqAYi9wGAVx/t439rvyWR/V2/vZcbeN8ZTMZgOkcq2hRywABKE6TQOoEW6mwPRUdMau135LI/q7f3suNVQknLcW/0kuIerPilvF/gPDRmM1DCbCyPTVz0gFmryJVSL9eKBODnY2DROmaMvhimAKUKCsAjMT6lkLexcFYjOYad5bvYgeNjZKaWLtJBfYLtkXEEjliyscb3pPJGWNEQKCQzAK4BZF0pZ8QugDi7n88sMbSOaVR7/IAAbkk7AdSQMUOLNoME/IRvok/2JaRvcH7tyfJDi1xrIGaBkBptip50ykMprqAygkdcZK7eyDm7W93+k/G+qHxcZzTk6MsgH589N8EjdR/WxcyXGQ0ndSK0UwF6HrxDqyMpKyKL3o2LFhbGKfA+KghlYaHU0y8yp516wRuG5EEHHk+YGbaMRAlI5lkM1eHw3axn6xPoMR4dJcXe2CJGMZHnafDW9/99FY9tjpsj2OKfKnwEZfO94opMwC9eTqQJfjqV/azY6t2olZcnMVZlcIQhQ0xc+GMA11dlHvwl/LDlVTKZRV20TFV3JOnu3vc7ndVwVQPLJm246IGqaHRG/DVcrwV4Dzf9n+LArBXgPN/2f4sah2yRs3WuQ0D78Fey/BpQqvFKqMFQOKJVgVsWBs1b72COhwLbDN2UzIj+jarZUC310CvvBFew4y2COGZ7eJA9y+lfbKNxZC8bAkH22t8EQ4xwdnkSaH8qhGx+svlfQgkkXtuQdjY8iz0WZVklAVgzWrWpBU0WU7FSL9R32sYPuKP7Q/DADtWsZiZdIaZ1ZUYekguidQ3oHodiaFc8aDMvn9kQjyskSEK6zELt3lqa22LICD7dIxrjnzGkkRwI1iiZZHHW9u6W/ZYwAXgGaRyVlYK0Y21CwaXb6u+xx6mSzwNayVIW9TDn131nb3Y9yX5+5eZrItxDKRqBJmXUyU/iYACjZZVS9k89yTQJJoYnZ7ONNlNmIYIUDsLPIFCQas0w9tX1wo8ZyEmX0tM5kD6tRu6JFXdCqYgn1Xgx2RnCwzM7UplADE9dEfU+0Yl2drLs10Vm7NK7WcxOXIUXaafIggKNj7euBOc4gzcNgbZSsij+2p+4nFnimTaCJ8xHmZR3a6ysrB428gNgVJOwO435YT1zrSJCgNxxAkkcmdruvMDUd/Z68BVr2MgfmPCwvz4Jrg8Ek9bEGC9nAm3IG5umPstIS2aJJJ+ZT8/2MCs3WksbGnxAg0wK7gg9Dtgn2T9LNfqU/8ABgdmWARi3Kjf+Hv5YU4frCb81p8f0q9Pyj5p77I2uXRXctIQCSx3JIBNer1DoMbuHZz5lniTtBmNKt+a42jb2MPAfWqeeE/gsUkebybzG2Mci30HhQgAdPCres2T6g5rNDnI2ClXUEqTsR5EesYSuBjddDgtnYeXkmLNMcvIcwoLQyUZQu5Q0AJQBzQgANXLSG+1goZkeItashW+YIIq72/EYR8pxXNZPw6fnEI5AtUgHtbwv7SVPnqO+Nr8eyBBsT5VnvUFEkYPmaH0bG/rUfbi8ODtktfC9m4RvsVllWGR1VR3s8rWALNHRfr9A74tcV4gXLZeA/SnZ3HKFTzZj0er0pzJokaQSFeDjORVFjWbOTIqhVjUyaaGwH0CrY9pN9cbzxOWVO5y0IykNG2BUSV1CBLWMnqxJbnQBphMua03UWxPdsFu4xOsskWVhH0OWKmQj0dSCooh5ldnbyKoOZNCu1PFZMvEGjVGOtQwZiKDbA7Kb8VD9rBfKZJIYwq7AD2f55/5OFHtnGPnMJFh2QeIH0tLOyRnzBpzR28A61iETe1lAdsjT+xj7qXYllkknkdBHqcuFsEUVXURsLBYMeXM42drvyWR/V2/vZce8Mld1six3OxHXc/u0+8kYx7Xn6LInp82b+9lxp6UAOaAklabxE9UstE8hMcalmKMaWi1CrpebbHp5YeOHZOKXRHGRpeNDORtr6JfkX0kt1paPO8AuzM8uX0zNCTFMLBUWwYWIwbFqXFAdCWX1jHROB9khKuqViJSxk7yPSGGsKHQkqQ0fhXTYsaRvhRilWXOsPZZX0EAjGdw0G6L9n8/cZymZFtoKjVyljqiwP1jR0uBuDvyYHBbI5oxEQzNe9RSt/pB0BP+uHIj61ahzIVdkniZTBFG8iRsw755GDd4CQSh9K1OoawVqqWxyG57thLko9OZVczEx0gEBZG87XT3clDe/By3wnp3Pa7s7XB2A3Hy9nDhfgZJESDJaw+SaeMcNjkzkCsvpJKZBZGpU0aVYcmXXIDR25+ZsxmMxHDHqdljQdWICjy57e7HOsv254ber+eQtp00Gm2F3pGh2VVvotY2/wD+jcNi8UcU8sg5Mys0n+8nax7jhg2Bw0DHf9T5IPtWfmH6hN0QbNSK7KyQRsGjVgQ8jj0XKndEXmqsAxamIGldXLflQ7TLms0scRDRQBhqHJnatZHmFChb89fv94/8oWczo7qJDDG5K6YyTI/mC+wUVd6a2BtqvATiHZSaCLXIoXY6VBB9HoSNlvpzGx3w5oqYsfnl0PAeaCqJS9hEYuOJQfBXgPN/2f4sU5VUBwBZUpv18X3f8sXOA83/AGf4sOcwc3RLA0tdqsGxdy+VOZk7tX0lAoDLvuB4wdqobdeberFCaQKCTyAJ+G+GPsDk6jdzzND3+k/3t92Mrg0OeQyH934lfTvtfVdnAyEbuOvgLfOy2fyNmyzXKNJII1G6PLyxd4bwJISGkkLyEkgsaBPqHUjp5dAMXxxSL/WL5Ve/Sq8+Y5faHmMDUmOZkbQSqpp0vRo76gQTQYMCGrf0UJ9elMjRYDUr5yGOIuUcxMQY15iLUjLdalIscxYq8WqtA+03EInj7oaZJiwCIpBYHz9W1/HegDivAI8nEmWzEad04svzQuTbrVbVsBW9AEcjWvhvEvmbtDMFCpbK6xuXYsbIse7cjcAAkVZscM4B3wE2Y1kksyxFiVQMzMAPcQNqxDUlS0AQ/hHCWzDmy/zJJC0aPzbyvqf3A7+Llr7TcPEWZOkUkg1r5A8nHxIb9s4d1UAUAAB0GF/t1li2WVlNMkgF10bwn72X4DAOIQCWAjlr+ic4HWOpa1jhse6RzB/zYqj2T9LNfqU/8GKeXyplmRBVDxt7F9H/AIiD+ycXOyXPM/qU/wDBjLspDqzcp6iML+Lfxj4YR0rrUx8Vo/tF/wDX/wAR80Z4twkTRadRRgRoYdNire4qSPfijwbijZVMyO6ZiJS6qOqMqktbUAqsGHwwfzMgCOQB9UA+0gYt9lOBd9k52kG+Y1e0JuEAv8yveWxQ5oI1SKOQsNwr0AtbvpeJJl0NeEcvLCqvGpo8to0XJCg77f0QpUFrPPUh1jzGryrByfjkUaKZHAJpenO6A388AuYW6FOGPzd5pRAQrdaRsdsbFG3xxS4jxdIYjK5pRVmiT8Bv5k+QBPTGvN8SOle73lk2jHwtyB9RbBPmdIG7DHAXIsouNhc8EP7Y5lDCkZfSzuAKNMNKuxIrcEHT8RgL83keKYyjvZAn0ZYULQAqAB0sE31Ln1Yasr8mcaxSrra3iVY9RvumGliwvqZVV26EjpgBwXMloxYplNEeRHMe4gr7sGx6DRK5ZMx6JJ4ZxeRwoB8JVi2wUnUQ4OlSdAGorQoGxQoYJ9qMi865GKOrOVc6m9AVNJV+1io61ZJGKz8LEOYnC8u8NChsD4l35+iwHuw1yNIMvlCiqS0OlCTur97LZI+yF8Xr011GGpkdFFmB+ioSNEpAAQsTSO0R7l+6hsyBVJ0yEUT4L1CO6ofbYi+7NdE7OZ2odUitEGpU7zwlqvkp8Q9hAPWsCeAIsXdQA+NtwLtqF+I150xJPM31xs4lIDnjr30KBHfQMAfdbA2fzB5Cs694c6+3l9FMezt+xB03P17FQzc/zOWcyhhE8jSI9EqQwDEAjbVq1jTzPS7xz3tFnZJ8yXe96EafZXalFbXd2ep9QGGT5Qe0TteXhfSkToXIo2xGoAH80Ub82H2cK8orMaq2DrZ6dKxpcIohE3tXb20SLEqpzrQg6Dda/mIG96gAxatt12r2Ekb43gBFZlUbojC96s0av2XjAQiMsrGi4YX0A20k+038MYPmloru3hVRWw8Jsmz6z5YealJ9kTymYHeSI2nS5RNyRzKkUQp3JFkUdW+xO2GziOWEuXXLL3hsUxkJUqSdhZUupq2qtlG9WMc+TjTB9UdKbvUNypqgQTtqAuvLVfTFjhfH2iHiLSai9izsGD3vfpMzAlrJAROZFAKWJxdcJnTztDMrkb4n2by8eUmkWYmZRGGWlG4ZV0kUSDbG/EaOAvAeb/s/xYoZrPPKdUjam2s0BqIFW2kDU1dTi/wHm/7P8WCY2OYw5kHNIx7xkCc+K8AyKSSRGCZtLFSfnBF16tBrFzI53LRIETLvVk/lze/PfRjXx/8Apc/6RvxxQxgxWzwuc2N1hfgAvoz6SKra184LjbiT5q13GRqvmbVt/wDkP0qvq+ofAYuZbiOWjXSmWZRZNd8eZ580wJxMcMRqRs73DyVZwqkO7PefNG/5bg/1D/77/oxP5bg/1D/77/owExMS/FKv859y8/CKP+H7z5o03F8ueeXY/wDi/wDRj3+W4P8As7/77/owExMd+KVf5z7l5+EUf8P3nzRiXtBAoJMD7Dl32/kPqee2Kua4tlcxEFeB9LEEDv6JKsDsdG+6jl0wCznC5JQ6Q7yyV3YAGoMBv4iQAtA86A3wU4HmVysUsOc0NnGRg8RUO7gqO4p1OhUrWTvzLHpeDIqmpmYc0mnHTogJoKWmkGWLvbixPPTjvyRTs1wzKF5VSGRdUEisTMW8J02B4BR9eCXDuzeVgdnSOTU3O5b6AfZ9WBvY4HvWvc9w9n1+G8MWM1X4lUwBrY3WB6DyV1cwPmJdc6DckqvmuFZeRWUpIA3OpK/hwUymeWJAiJSqKHi/5YpYmFn4xWfn/wDLfJBdizkspsvA3e6ob75dD+Lcr4jXLl4j8cUP/p7K6XBjdtcfdkmSyFoggeHa+ZPU15CknN9u8+ubdEyZliaeSLLhY3+kMbEP4wx0sArH0Ty5AAnDjwvtBFMhIZVZHVJELKSjsQqqShKmyQAwJBv20fUSYnAxsjjoeIDTv7FFvZm7Qrx4fAdNxuwVWUBnseIUxrTu1bX5E+ZucE4bl8qB3cbFgoXU8hZqXZRZGwA5Abbk8ySVfK/KTl3RD1bNHL1qFjc1JvRK6aPLYkjpeDw45B3Ty96gijNNISNF0rc+R2YcutjniiSrxKLR2nD0W+SlZjtb+8ph/lgfY/4v+WAicHy4eRxG9yOzt9JtbEsaFbbk/HCdx75QpVZ48rlyXWPvB84DJ3kdWXiXbWAPFuwNXQNGm/hE7yZeF5ABI8aM4AIALKCQASTQusWT1OJUzA+U2vsLNv8ApZQayJxsFozPZfKO7O0cmpqupT0AUfV8gMa+KtBlu4XunYCI6Ppa0jWxP1TZJ3v1DywUdwOZof47D78Ae2XpQfoj/bbBWG4lVVDnMldcAchzHTqgsRcaeHPEbG62cL7VxZdSI8ufExZmMtsT0s6OQACgdABjXn+0cEzanyrFtJWxO67G/sAXzPxOF7Ew2znp+gWa/Eam98/uHkt0+UyTlry0vibUf5yefvTy292JNlcm3OCajW3zk9OX+j9eNOJgoV9QBYOVJqZCbk+4eSwzHD8iqljlpzXP+cnl1P5PoN/djJuD5Aj+jzV+snf/ANPljx0BBB3BxSzEaxaXVTSnSQCaANC65XsB79/MTFfUu0zlSbO86DfwCuR8F4eOWWm/8yf/AG8Z/wAk5D/s03/mT/7eNUWYDHYNR5NXhPM7HryP3dCCZmJtAvSTuBtXU1e5G1nHffqpumYrnSy3s7fwHktjcM4eKvLzbmh/OTz/AN3i/wAM4Xkhq0wSjld5gnz/ADMBsjL3g7wg8yFB+qLr4nqfXXTBnhX1vd+/Hff6m9i8rhM8Otp+g8lv4/8A0uf9I344oYv9oP6XP+kb8cCczmSqllGqrvfYUCTZ38q9+EsgvIR1K+uxECJpPIfBYzl3kSGI1JJzar0KPSb2+XsJ6US/8jZGNVV42hc7LM6yRyMSeffMArkneixB8sA8rxkQZnvtJdCgUkA7UWB5A9TzFiwQSNsG5flLRRUQ1qwplax9wVwy+Yr440NCyNkN9CTvdIq173y77bKnxXKtlN5XVoyaWU0pHkJF5A9NS+E+S2LrZfNNIfooJ5B5hAF+MjLjDstw85uYSTeKOEVGtELdsNlbcAG1UHcKnrw/Ba2HLEzhcL3ZtQOS8biEzW5dCkbNTmEXOkkI6FwKPqDIWUt+bdnoMEspwiMxd9mpCqtRVBLoRQfR1OhBdz5A0OQB5llngV0ZHAZHBDKeRB2OERM0+QzYR5UAjDmFpRY0yEU4pgQ/gKNXr5asSjw+KFxda/K6hLXSygNJt4IpnMiIl+cZfvdEYPeLKsxQoR4yrSU5oeIgNyFiiKYTPkC+bOZeRmkYnUCF07gKAu1qAAK3Ow3vng3xXt5FNGyR653ZGUaEOkagRuTsBv1PvwKycRWNFY2yooJ9YAB+/AGIkR2DCBe9wEZh8edxc8Xtax1TD2R/LP8AoZP4cMGF/sj+Wf8AQyfw4YMYzFd2eB+K9rPXHwCmPMe48wnQqXEhgZc7lc1pWJpi9kgUs9Mrgn0WWQkA+ftrHKeJ5l+5fL5WCCICL6RYi7TSIrI5mdmPmgZV5qsjdLOOo9vH7iBs2j926L3bEg0yudNGtzRcsPUWHWxyfhXESk3eQSCTN5djNFKA1TxVqlidSAdYUsfWO8Wz4MfSsLqG1VK0nhofEW/wUtmGV1kF4T2akzEsMauqiVS+tr0qq6+9ZjWwQIxN+Xrw2dn8vmYookb5tJA/f9xFmELLOAV1tGAdSuapT4Tzo7tj0PEJpIoBoyecQTiUE64Mvu+ciA5atUIj9egD6+5CGQvH3ph1ZvPjuOG5bmuXgWgsoH1a0gK23os+4JwzIB3VKaG4Hl4somWy2otPJ3RZu8sJq1zaRJukSi/COqNZLAnDfnsz3aaghfdRpUgHxEL9YgdeV4AcJcxgT5uQvOdcWwJEfdErIFqy28e558gAN7s5nMyvJqRkaJZIwEogudGsU1G9zyoadAJIAOMZihfXVGVg7rAd9AbHva+5GMeGDXcq7lWdpm7xdIjC6KsrbA6jZA1EDw7crbzwP7Z+lB+iP9tsMGF/tn6UH6I/22wHhLs0ztLd35hBYwLU3tCXsTExQ4nnSpVEoOwJLHkijmxHU9APUfKjomtLjYLJRxukcGt3VuadUFsyqPzmA/E4975dOrUNNXqsaa875Vi72e7ATTQrNrji1jVckZknIO4LNqXTY30gkC+nILee4QFzsiFkcRhdWhCis5AbxLqYMyhhv6z5DBZpCBclNvwo29L3K4OMRk+EO/rRGI+NAH3XjKaVWZVYEb7xyKV1jqB3i6WPuarOxxiBjLatLC1PNeh93n68eCMA3Cvbh7G6tJuqvcmJqvUrjny0AGz6Vgp6j0UA3zxryshkfZKiDiiDeo2xVjdkDcIpPKudqMbMtBO7TR6cxKkZq44g/hIDDUSjFjR9pr149yzBQllXjvSrEANGxOwbzBIA5CjVjbazvtBLtb/X15qp0MrGOc8X+t9kVvF7hX1vd+/FDF/hX1vd+/ALd0mZ6S2dpVJzOYA2Jd/87b4B9qZV4iyxZS4ZELl1ASNQkYHhL94FkVGDb2pAdfDWD3aFqzU5Ow7xvxwC4aq968iqVk1NUtcxbDa9ipXmKo6mvnv0c3Zvffa/zX1SenM0ceU2NvkrgyHdOwK6ZKUNuDsFGmip0kVVEbfDGwMb59cSRyzFmJZmNknmdgB6uQAobAAYoNxIs+iFDK915ICOYsAliOoANdSMDiN00hEYJR/aCGMGUgH5ox8nR/m3r8BPtK7/AH3hqwv9kOBy5aNhKynURSgejV9bN8692M5+EzfzsrmmDT6e6sGoaUrtv1u9q5XzxtG3ACyhOqO4XO1SfT5dvOOZT7jEV/A/E4O5KEpEisxdlRQXPNiAAWPrNX78LnaDiCyTQqt6oxNrUghl/JhbU701khuRrYmjgSut93dfkiKT1zPFVLxMTExjlq0b7I/ln/Qyfw4YML/ZH8s/6GT+HDAcJ8V3Z4H4pLWeuPgFMeY9xjJIFBLEAAEkk0ABuSSeQwnQqU/lRS+Hka0juWPxP6IrUdxRsbVyOFf5NM1lc5nI0lyCmaKQFM3lFkSK03BkRdKqDp50Luiowe45xCDO/R5mWODKghvpLDSEcjXpAeS7E82I9EMnBO33CcrAsEWYQoo6BQN+ewrH0bBqaSnpssgsSb/BLZnBzrhc4z/Y7/7ueHxNH8yzEveh1I8EeoGaFWBoHWqJp3NrHys3qz/FWg4lNmf5SyMEn5KNY45Mx3US+FUXTCY18IANG+fKzjpOTk4KyRIjoBFmPnCeJ77wtrJvmRdeHl4R5Y09r/k8ymeBzGRMUedUhkeNwqsw+2ACPfQPmaw4VKp9nIjmMiJBMZZTJmWjnChNRaSSjoK0FYgEqR+Ax7BMjpA0eWmjKMWkcKQSCrh7ZfypLufELI8R2G5v9ko3XKok1CdC3frQXTIzNIw0rsPTsV4SCCNiMGcYCTEpKeaZlrguOh5XPDqjDTtkDXXsbcFS4NmC8Kkkk2ws8yAzAH17VvgZ2z9KD9Ef7bYYMLPb6Su5rrERd0B4ns30/wA9cdhLu0qZCBa425XcEJirCaYN6hAO/XUFsWb29nP/AD6jgNxFf5w4PKSEKp/rg/AsP6wxrykkc0psqunTo8Yu9uWrxFa2BO5sE70cGc9kllWmsVuGGxU+YP49K541FhC+xWdYRSTa68/8Jy7I9r45st3bMFmVNLRki7qiQObKeYI86NEEYQlNz5lvPMTf23A+4D4YHZfg807UgjljH+ldSAfYN9XtFA9MEo+yrQoAcyFtjQWFiSWJbSqq+puuwF0MMHPDxZaTtM7QQFFzClioYFlosL3F8rHTGxWB3G4xri7JnU5E+l2A1iTLyISNwL1SXXPcL0xWymRkiVY4jDOqjYRSBnrn6LUT+yWxUWKCduwD/wA5nH2o4W+6RT/YHwwI+UJkOZzGirOWj111kLMiH/aK6R50FwAj7UPDL9EVRmhCsWBLIQ8m2mx4qJ2bzGxxlw/LtI+tw+nWXt/TkeqViK2VRyFDfTQpRc3vDY9VXUTsjjzHeyMk4vcK+t7v34oYv8K+t7v34VN3WUZ6Sx7VLrzWYQAH6Q2WHhG9jb6x61y8yORrQxBVCjkoAHsAofhgl2g/pc/6RvxxQwJKe8R1K+yQN7jT0CocRLSFYIz45Odcwt0a8ix8N9BqPTDdwjh8eWCRCu8KE7D6q6Qa+yoLADz9fRb7PQhuIS30QD3aP8XbB7IiLLNmi3hCsjlmLM2gxrpBZiWYBlkoWeZ88ajDohHCCOOpWfrpXPmIPDRG8QjFFeIOF1vl5Y46vU2jUBztkDagK36kdQMXgcMAQdkFZTAntFw3vI+8QXLECV82Xm8fvAseTKuLEnHIFYqZUtTTb2FPkxGye8jHk+fkWRAiJIsnoESaSKALE7MGWqIK/aArriEjWvaWu2K9Di05huEsRyBgCDYIBB8wdwcZY09zo72MGhHJKinyAZtPwUgfs4D5SUyZj5ujlmQKaVWOokDVp0k2wAB6jdyeuMaYDnc0cFqfvIDGvPHqnnsj+Wf9DJ/Dhgwv9kvy8gIIIhkBBBBB8Ngg7g+rDBhBiosWA8j8UuqyDLccgvMcs+Wbte8ZTJxNp1KHlI51fgW+g21H9n131PHzj8peZL8VzRPSTQPYgVR+GLsAp2y1WZ37ov7eCXVDrNS3JIWJJJJPMk2ficEpuy2aTLjMNBIIDVSEbUeR8wD0NVgVh34x8rGZzPD1ybpEoCqjSKDqZVqhV6RekWRzrpvjfoAW4pS4bl5HkVYUZ5DyVV1E+fho3tgxJxXN5OTTIJYXAuqMZroQtaK9enGvsX2qPD80JwgkGkqyE1YNXRo0bA3o4t9v+3b8UmSRokiWNSqKps0TZLMQLN+oDHLtLJi4D8qcomjknJkVaSR/r92T9cD0wpOpWFVbChr37UD5b+vHylkN5AOjeE+w7fvv3Y+kew2ZaThuUZufcqP6tqPfSjGQ+0lM0ZJxudD15Iumdu1HcJPynTFny8C7a4SXPkmttvUWPXyVvVh1wqdtIx86yxP+oAPs71/8T8cAYAP27v6fmF1YwPYAeaRcwUhDLHoXTeoMpbWfrAkghavTbXbahtWLmXJkKQGwrAO18wnVDfTV5/Vtce5bhxeKKQPplK6iSCQe8JkYEAg82NG+p53i3w2LRnFLG2ePc1Q2OmgOgAKgCz6ySca0va7TikTJopnhp1N9NNrI/ks2jWsZ1Kv1l3S/IMNi3mBy64s+IOsiNokTVpYAHZhTAhhRBoevYURilkpKllQ/aDr/ALLj/wDoMPdi9jr2OiZrRnMu02szOXLqV2VVVQaulHO6F6iboDltjfnc48sHdNDDr6Ta28B+2iaLDDoNdDqSOcxMTErgvblDeNZcD6cbMlB6+tH1vz0XrB6AMOuKuCEuYbvkj0oUcMWJY3pGkMNOmt9YHpdcCcopCaSbKFkJ89DFL9+m/fgaZugKR4nEARIPA/JbsXuF/W9378UcXuFfW9378UN3SlnpLfx/+lz/AKRvxxQxf4//AEuf9I344GTzhFLMaUCz/nqfV1wHILyEDn819mhIETSeQ+CqtnPm2ainPoNUb+3xaD/xMP6vrwf7SxRsYyzhUnHdFgfa8TexTrU8q729tOFvJcDkzeuRlBpaCE7AH6g6ayN2PuuqxXhz0+TkTUC4j1aRIpbZlZWV05spDEals+Y53rKSN8UIa/f60WZq3tkkc5my6JrzbRmOSaJgdtfcnvfbs4TV69PuOM5MtUPdoaqPSpPShS4U+G9pjI4MLRQRad45HaWPV5RsArRL6mJG+yrW56HiUxHLKN6xmXr4dwfxwU2w2CFB0Wrs5mp8rF3JymuixD96ijxFmJawa58xdgDYYp5DiIilLzgRxNHI8LgERlSxkmKDnpvQBe5VEah3lYx7Q5+REV3myxCsC0Gk92wHSRi2pl/qDbcNyOOTymYz8y5jOG413RNJVTyOyEkiOwCSxLPpA9HYwykO0XG5Ko8OzOopMy6g8jSsljcOXYDytdSkXtaC/VF47K3EGfuFCiBELs1SyBWDBjIgrUzDxLoIoEHpg1x7gmgNNEpBFtLGo2YfWdQOUg5mvSF8zWBcuW9F18RHS9mDANQI9gIPqHnhBN21M8jTXUHqU5YyCpaHG92ixHQI72YmL5qaRq1PFISByG0agC/JVAvrV4Nu4AJJAAFknkAOZJ6DC/2JkLHUdNmGbdeRGpa6nevWd8EuPoxy0gRS7UPCOtMpO1jVsD4bF8sZbFG9pNG1533PiVXUWae4NANAtqcTjMndhvGboUd9N6qNUao37Djjny0cAWPNrmEZfplGtLGoFaXVXPSwoXysHzw2PxdssFiykcss/dnTA5X6NnYaiQQttpVSVFizQ2vCV2nz6JLDM+WzkWYvRmkzK+GdTzIZgKNbVpr0SPRrDrDcLdT1Hasd3bW/qvy5BK3zZ2WI1SBiYeeOfJ8GbVw9+/jaMSUOaqwBAJJoNR3WzXU7i07N5CSI1IjIfzgR+PPGlQ6r4mJghw7ICTkGdroRoCWPrLVSr69z6hzxy5ecMybOw0C2JCIvVnfZQPjfw88fTPBOG/N8tDDse7iRCRyJAAJ95s+/HFF4SuVyYzMpBnmJiy0Cc47rvGrnrUGgTvrZee5x2bs6cx3Kx5qvnMYUSEcm1KGVuQ3INH85HxmPtHHI6Jjm+iDr4nZFUxFyESwodt5wM3lgf9RZ9neP/hhxK4SPlQipsrKPqRkN/ss7b+5gvuLYU4BpUOB/L8wpVbw1gJ52QfKzqmXUuaCKFYnzTwEeZOoVQ54D5nichdZQpCoTSV4yDWqz9rYEKPs1ZJ21PIZZyq33akEj/vKGo+5dPvZj12LCIadPTGsbG1huUlgo2xvLzvfToEV/lFXWPMx+IKKcDe0bmR1OkgN7NQ54MI4IBBBB5Ecsc+CTZVzJAbBNsh2UnqQfqMfgcEuG9p0ulPcN1hlHgJ80I9G/zdQ39EYmWcQj05XjwkcyaAFknoBzwLg4yx5xA+tZY9P/ABEED9nGOazKnxZiSMRjfu1J0X0Ls1a66ClHmDtULLlb4epdmlIrXQQeSCyDv1Ykt7NI5jAjKyag7dHllYewuxU+8b+/GjN9pmnDRwAqjCmmNhiDzCD+M+e188eZM92Uju0YHuz5aR4oz7BuPzfYMQmacqXYixzou7wNyr+L3Cvre79+KaRE8hghw2Krs8wp23+17MCtGqQsGqz4/wD0uf8ASN+OFjPSmSYRr6KEbechqh7FBB9rjywzdoWAzU5PISMT7OuBXZTKd4+XJABp5X9t6uvPxEYJw+EPqHPPA++6+o1kpZTsYOI9wATnw/ICGNUHQbnzPU/HG7M5ZW8LqrDyIBH342hPPyxsA3+H4Y0l0jul6fsPlJWsxUfNSQfjiovyeZe/TnA9UrfvvDWreiPVjBF+8Y8XITk+yOVjKt3feFSNLSMzkHnYDEqD6wMGgaoes4w2G3kced78d8dZcvSTQ9hOFTPZA5fMEax3RpoowOQvx/Bm+BUdMNJbAXtVBcKy9YnBP+y3gf3AHV/4YwJWxdpCQNxqERTPySAnbitfZBCMxLuCDFKeVdQbrzIoHz031rB7M5hY0Z2NKilmPkACT9wwE7Ij6d/0Mn8OB/yocXihyaRzM6pmJdDlK16FGp6B2uwq+xjjBVcLqqeKMcfhfyR1WBE825Ln/aPIg5wTcWjmWDN+KGaFrMajYJpYFXVRVrQP1gTdF1y3ZluHwxS5TiUuZizB0RQsivEwIa2osV8PPZQbpdtWyB/9ZokYyKl8/kW5RzKUlQ2dPdMCxjdR5Wp+zucdC+SjhGvNFgztBAi92rCtLH0xpBKhiwUkrsdA9g3DGBjQ1uw0CRk31XRex3ZhcnAqgDWR4z99fEkk9SScWs92Yy0vpwoSeoFH/hq8FAMTEl4lVvkxyBN9wvwH7xgvw7szloPycKKfOrP38sE7xBjly5D2u+TMZjjAZMy+VJUyoyqTTWS5U610HUC5I6yYsBPmUqyS8WTN/koWjYrrpmoPtIxsMdW/1Q3vI/K7wzLyHKPm5Hjy6vKsukkagyq1Gtz+TugCScIvARFn5u54ZwtRl7CS5rMtIxCja6DhVauSgkn1YqmibNGY3bEWXoNjcLrEg5+04Vu3rqFjLi0EDFh5jU9/dgl2cjdcuokd3k1OHLHfWrFHHs1Kfj05YA/Km/0UQ+2ip8ZTf3A4xWGMtVyRjgLfo4L3Em54Gjm4JM4HldEe/M7ncnc7kWdzV1fqwSrEyUHgO+4W8R5Sq0qgsxABIsLXpMR1AsCupZRyJxq3d5yisJpQlFuvIUST7ANz7sV2yTS7LA7D16FHwY/uGGXhHBfANZJJeySbYmt9R/dyHShgykSgcttIIHLHXtsvVz+fssUXU2WeqslAjV7RGdXwGJlOBRtpZQDZ2O1/fuuH+d91rbYYp8V4N3jM6eGQH2B9iAD57bA9NuljEs5K8QOHJIOpK6Sdhvtz54zzSAxOEXxKqyp1OpTdewrY9+NeSmuJb8J0NYOx3oCx57HbG35yoIIs+EDyG3Pn/hiK8IBFirnDpAyqw3Vt1963fwr44vZCEkbD6qj+1hfyfFQrtAPCVdqAG2kaSN/YwH7ODHDDer3fvwJbK6yzLmdm/IVj22ibVmyBzMgG467fvxe7IZMhWNbhaHLlq/5DExMMsPFs5/mW9rHkhg/lCZxESK9Q/fiMKPL/ADVYmJhqgFg17bVXrxiVOJiY9uvV53Z8sTuz5YmJj265Tuz5Y05/J95DIhHpoy/EEfvxMTHFchPYlWL6iPSy7E8uZCHFftN2dzeazUZyroj5eNioetLM49hH2ea1scTExj6aNv3truQPxRle8uOvIKtwzt/m8oViz2QiMioxZ4mhVtjR8IJU2N9io9Qw49gX7xJcxp0d+wcLtYDamUbbbKQPdiYmNClabRjzExMcuUGPcTExy5c++W7Jq/DVLKXEeZifSCAW9Nas8r1VeOe9leG8S4uWVMymRy0JAEMOpVANkAJGRr62Xe8TExy5dD7M8GbKwtly7SdzLIodiNTAkSWfX48AflQy7s2TVRfMncdO98z+cMTExlqOJrcQlI6/3BWzm8bQeYQ/I8PclgRVqRzHmPXiJA7zMCNgkVCxtrZif7IHuxMTD0N0VSaIsmeVcmPl5HGc2WYDfnpA/fjzExHKvVrKmh4elcxjFlc1Y/D/ABxMTEbLknzcPdMzMtbFtY3H1gGPX7Rb7sZnJP8AZ+8f44mJiZavFnBknGYmNbFIjzHP6S+vs+GDPDMsw1beXUevExMDvaO0+uSRVMYNQfrgv//Z"/>
          <p:cNvSpPr>
            <a:spLocks noChangeAspect="1" noChangeArrowheads="1"/>
          </p:cNvSpPr>
          <p:nvPr/>
        </p:nvSpPr>
        <p:spPr bwMode="auto">
          <a:xfrm>
            <a:off x="2782303" y="-14789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data:image/jpeg;base64,/9j/4AAQSkZJRgABAQAAAQABAAD/2wCEAAkGBhQSEBQUExQUFRQWFRgaFxcYFxceGBweHB8XGhgdHxwYHCYeGBolHRgcHy8gJCgpLCwtFx4xNTAqNSctLCoBCQoKDgwOGg8PGiwkHyQtNioqMi8pLCwvKioqLCwsLDAsLSwsLCwsLC8wLCwsLC8tLCwsLCw0LywpLCwpLCksKf/AABEIAMcA/QMBIgACEQEDEQH/xAAcAAACAgMBAQAAAAAAAAAAAAAFBgAEAgMHAQj/xABREAACAgAEAwQFBwcIBwcFAQABAgMRAAQSIQUxQQYTIlEyYXGBkQcUI0JSobEzYnN0gsHCFSQ0krKz0fBDU3KTouHiVGODlKPT8RYlRFXSF//EABsBAAIDAQEBAAAAAAAAAAAAAAQFAgMGAAEH/8QAPBEAAQMCBAMEBwUIAwEAAAAAAQACAwQRBRIhMUFRYRMicdEyM4GhscHwBhQVUpEjQlNicrLh8YKSojT/2gAMAwEAAhEDEQA/AFo48xVnj1TAWw8Dbg/nLW3I8zzw6R9iI/rTTMPLwD71S/gRhdDhk00YkaRYr6BWfaSmo53wStddttrG9wDzCVbxLw5R9ksofqM3S++m59eUnPFDj3ZqKOFpYtSFBZUuzKwHOtZJDeVHfl1sXPweZrS4EFBw/a6lkkDHMc0Hjpp4pdxMa4WZ20xo0h/NAr4nb4Xi83BM0BqOXeuulkZv6obUfcDgBtHO5uYMNvBPZMXoY5OzdK0Hx+gqUpOk6RZrYevpjyLLsAGJsMt7EGqu7C+gaUmj0BPQ1IyZGCRjU7GgN9uhsdKPQ1yPKjhpyXYaMC5Wd3I3piF358vhgykw6SdpJ0HVJsYx6GjkaIzmcNSBtYjS5vvrfj7OKyTvXIjodjtYPP1gj3HyxLw5J2PywFBXHslk+NXV8/ifM4057shB3MulXLd2+m5HO9GtgQDv54udg0oOjhZCRfbCEt/aRnN0tb4/JUOyfpZr9Sn/AIMUji52QcH5yRyOSnI94QjFM4sw71XtQ2Pm9Xf+UfNV2zQLFFsvyFKTuTpG9abvbc+2saspM2wo0d7N+vre24G2/PFDN5M69gzxWw0VfiJsjfknTf8AO6Hc92d4XJmNaGWNJI9IKmNiCCPC2rvASDX2eYOCDLkuX6BJC0G2XVY3iYsp2RzPfTAiqiDxuHJiZxY0ENRAba9gVIuyNjr4h2anhyglAfUYblBOp45AvpVvak8wPRI5UdoiqjLst12R1rrViYtjs/OywNCC6ToDb19EaB8RWtakHagDYIPnjdB2In+dFXkY5fQjF7AJbcMgC1oF7nrWnfc4ia2IC91PsX8kOOMUcEWDY88WT2MklzUvd6YIQ+hQWPjVdtQVWGzUTdg021UDgZE8cbmNJo5EGwewuprptKljaeTbXvQIIOLIqlkhsFB0bm7q5jPtd+SyP6u397LjDGfa78lkf1dv72XB8HrAgK31RS3jZHlmZGcAlFIDNtQJ5WOdXtdVe2NTGheHjJ5GOPK6SIz9D3bsGUh0bWQSqMdDrWrUbBVCbPIFzSmO1ktpoBLe65+kzFgNue/L/Pq/+MWcXuGcGnzRk7iIyFBrcLpU+InkuwJsHwj7JrFOWMqxRgVdfSVgQw9qmiPfiUcjSS2+vEclVI07gaLHEwycE7OZabKSyvmxHNGsjd1pulW6LfWIbaiK9IDc4V++FdLq6v3fjtjyOoZIXAcNCudC9oBPFbMTBvtP2dTK9zozCT97HqOmhp9GjszeFtVqb+qeeAmJRStlYHs2KhIx0bsrt1MFeA83/Z/iwKwV4Dzf9n+LE3bLxm605VQcyt/m/e//ACx0WSMzzLlkJBf02U0VTbUb6EghQehcHphB4MgOdQHlaE+4yH92Or9gOGDu2zJHjnOoE89G+gfA6va7YTU0nZ0LLbm/xK1eLR9pisxOwI/tFldz3ZGMoPm6pFKqgLpGlHA5K4Ucugb0l9YtTy3tvxFjIsFPGQfGp2YHcn2+EbMLB12CdsdzGOWfKogOYy/mTKL6/wCh+7c7evE6OUh2TgUuqIA5hfxC2cB4asMCAAAlQW+HL2DlWCOIBiYaHVKgljjg+bZyPM7BJBpkO1WoNk+sp1/7vDlw7gU0667EKH0daFpGHno1LoB6ajfmowG40o7pWIB7uaF6IseF0v8A4bx0rLHwL7BgCplcyzWphTwteM58Esv2KlJ2zQ98H+EowDyErFFLVq3DUKFglW2s1uDjo1Y5xlyO9nrpmZx/60hxGlke5xDjfReVMTWNBA4pY7LwaJM4g5Jls0o9isAPuAwJzUh5IRqvlV/GuWDfAj/OeIfoM5/aGBYWuW2F9MLZwPzFaXEXFxiceMbPgtC5bQraK1GzbXRPma9flgzwJUjikzcbuZgnctG4QBXLCt1A8Nmwd/C14GojM6ogBdrq+QA5sa6Cx7SQOt4cuE9j4kSTUzSNMgWQmghq6pQNtjVkk11wPXyNDcl9eXRD07CTe2iuTcBZWCpJI0xAaN2fwSsF1PGVqomIBZGXoGu9J1WIeJr3HetagAE2p1XsANI31EkAKN7IGBj8V7lxFNIjMi0krp40V7Wu99EFqI3onfnuTs7G8AkmMEzyF4SveFT/AKzcCiPqrZpeh3vlSx2V5BaLDj1VuZ0LTnNzw4q/luMRtCJSQqEKQTt6VaR7TdUN8a+ITGVYlhYVMwHeiiqruS/kdht0si9sXcv2MaLNiS9UC946x1ydhWxv1vtWxc0a2C7DHNlYYvnWiJHdgBuWQsXcHUPStvDpC7AqQTRBgYza41XoqWk2281fznBI/msk8StEEgaVGaaR2cBS696j2gDgch4hY3U7BT7XyIsUGWVUjR1LSBVVfApojYDmaBPkGw3iF5YhEFjjy5IdtAFy8mF0AAuwPUkAbgbGl2w4NNLB9A7AJZaJSymUAeiHU2p8h9Y0LGL2yMMrSBp9brwMc2N2bz8f1SZGAAKqq2rlXTG3td+SyP6u397LitlFUIvd7JQK+w7jFntd+SyP6u397LjUU/rB9cEkrfUlLTctsb24k5BjB0xgaQigAAc623JI06mO7UL8sVJZq5Czt9+w93nj2KGvaeZ8/wDDB7mtc4dEoa9zGmxtddE+SVlY5yM0WdIzpP1lGsMPvA/aGGvtBkMtJG0WbOqMRl4Mwd5UAKqy6vSZ1Z0oG9YeiGIJbjvDuIyQSrLE2l1Ox/EEdVI5j8CAQ+9neLjPzGSaGJQg0sLLK7uALKtsAE6b3rsmwDjO4hFJBI6YbE3vfY2A+Wlr9U3oXtnaIuI+C87E9gJGjm79tAmhCFF9IDUjkknYHw8hfM74IcV+S3KQwuSQtlQpWK31EoqgePrQG1UCxsb4aeyXCY1iTMKZCZY1K94+rQjAMEU0NuVsbZqFk0Kv8d4T84iCayhDq4YAHdeVg8x7xgIySOeXudqf00RWSNtmtHdXII+yM0+dk+dactGF713UgqIxSRpH0JACoBRrTyNqGZX7FZKFGmkgIghQu/fSStK+3hGlXCRliRS0TuAQvLFjikKCGbVJJJLA+otshqMgsqAXW1OCxNsqEihWFDtf22+dRpl4dYgQhiz+nIw5FgOSg7+s1sNIwbTzTVLhHy002A69frmqJ44qcF5G+ovxSo7WxOlV1EnSvorZuh+aOQ9QwU4Dzf8AZ/iwKwV4Dzf9n+LGkIAbYJE03dcrHhgJnlrmImr26Ja+9hjv/DcuEhRRsAoA/d92OIdjP6e3+fqjHdMqfAvsGEAFqeLwWurSTWVB/n+CyllCizjkfbHP/Ps3GMsA/dFy7Fqj8Rj2DUb9Ai6rfa6ODXyi8dZ3XKRGi4JdrqkF3v0DaWs/ZRvPGjg+USOFRHupAOqqLWBRI6bdOmDaWD98+xKqqbIDGOO/kvOMcPbMZdow5iZwAWXevMDlY6dMBOIzd3ncsryyJHEgI38MhrTbUenXn8DeDnGeIdxCz8yNgPX/AJ392BPDuzAI73N+N28RRj4V6+L7Tj+qvIDa8HkBLQSinF3vLkr4lJSytEBdSlnO+6gWSReOi8OlDRqVIIIsEGx/8Y4vA8qTE5BZZIgTqDEd3Y5hWciz6iS3rrDr8nPHFZpIACoSiEIIKatVpRF0rKavkHUdMA1bL94JhRv0LPan7HOctReUjk2ZzB/9aQY6Mp3xzuDLCMkKSV1kizZq73PU9ffiuiHeJ6Lqw6AJT7K/lM768vnD8XvA+eYIpZtgAScEuzA+lzv6vnP7eBOdiZgFXmzAVvuOo2IIsDc2KFnAFMbNeT+YrR4kLviA/ht+CK9muz0ebqV5AwU7IhYaeVgutFjyvSdPTerx0WJABQ5DALspkmjip2DH81VVR5KoUbKPXv8AgL/EuIlCqRqXlc0ijz8z5KBuT0HmaBQyyuldcm6sEYjFtkJ45ExnQwE99JaKBpKmhbCTVsIxsb586uyMP/DIFyuVUSNGgRbdgAkY+0a5Kt4CcK+T+FdMkup5gxckM4QMbshNWkcz0vc2TZJP8W4LFmcu0Ey6onADCyNgQRuDY3AxcwWFksnkEjrhWmnUMFLAMwJVbFkCroczVi/aMBO2LMsIeOISSA0t14NWxcA82AJ2sWLF2cEJeCxNPFOV+liRkQ2dletQrkeQx7xnhYzMLRMzKrgq2k0SDsd+m2JKkJY4QqfN4e7JMfdR6CRRK6V0kjoSKNevE4jl2eJlR9DkHSxFgHoSOovpjTwR2VDDLfewkpJdcxuCKAGkqVK7DwleW4FzMBtDaK10dOrlfS66XgV3pHxThh7oPRcnyeXaMFHvWrurg6dmDHUPCACt2RtyIxa7Xfksj+rt/ey4rrmpJZZZJVVWdhYU8mVRG6nyYFN/Zix2u/JZH9Xb+9lxsKQkubf60WcrvVHxSwNzZ2A5D95/cP8AIzxMTDYBIibqYcuwki/N8wvzVZ37y0+hLb6EoFwPAtjzGNHY3sBJnfpGJjy9+ltqeuei9gOmog+oHmOm5D5PMlEBphU1RJbUxJHmWJvGexOtjkHZRgkg6kWsLdTv7E4oIXMd2juSMyZyGAwwlkjL+CFOV6RelQPJRjemcQyNGHUyKAWQEagGvSSOYBo17MYz5JHdHZFZ4ySjEAlSw0sVPSwaxhFw2JZnmVAJZFVXfqQt6QfZf+awoza2R6R+0Weyy5nO97Hl+8VCRqCl2+gQ2QxO97WAPRHljkSCgPYMdx7X8Jzjw5sQMsizR6RGSVcDSqsq7ENYDEWV3fHELw+wgemfBL8SN8luSmCvAeb/ALP8WBWCvAeb/s/xYcu2Spm62cBzAjzyk7BgBf8AWX8WXHb+FZ64q6gEj/PqOOB5qIncekpsfvHvH7vLHReynHzLAr+Vq3nYq+XI+YxnqJ4qKcMHpN+C3eOU/wB0rnSP9CTUHk4b/XVL3EYzLNnZzZ7qZVq9ikZ0uCOTDSmqjteGuKQMoYciLwE4fOBns3ERs7lwD1DDUfjrP9U484fmfm0nzeS9HOFz1XyJ8xyPuPJtnkYs0DosdM7M9x6lXc7xuOKUJJagrqDkeG7Ion6vtO2/Mdd+ay6zxadVo1bow3A3oMOh9WNuYyqyCmUMPX+I8j7MB5ezOglsu7Rt5A1ft6N+0GxJVq1xTPHLxokUWpm8EaKNhQ+4AezqSRRONHDeETiTv5J9M9UAgtAOeliaMi+oAeo3Rxlw7i76u7zChHulbYK58qJ2at9rB6EGhi7nuBmVxrmcRBb7qPwlj11ODdeQFe3zrdYixVjCQcwTZkO0YkyrsfDKngZbun9vUbhgeqkHrWFuecRo0jejGpdvYoJ/dgPxPhi5TTNl1ZVV072MM5DoTV0zHxLq5+TNidrMxIVQCu5YSBt7LELqX2IN9uZKjpzEJFNG5wHVHRsNZOyPa5A80K7IRMvzjX6RyM7He920k7+0nA2VHMkfdtTksq7DqNzf1QACSRvRIFE4N9n1IfMX/wDr5fwTAHNyMrKyNpO6mhbkNRIT886AB7SemE1Nd0DuZJ3WqxYBlS0cA1u3S66R2fyXcwKpd5NiSzMST1PP8OnLGfZnNRKZ87mHVFUtHGWPIKTrocyxZTsNyETFfs1A65KNXJZxHTEmzdG9+u/XBPsJl0kyUkLAErJNG3mNRbf1WjA+xsKYgMxuhqokR6JryeYZold0MbEWUJsr5A1tqrmByNizzwoxySZx2ZpZUUSOiRxvoA0MVJYr4ixKluYABG3UsfZ7Nl8umr01Ghx+cngf/iU/dgBxSNslmTMqloJCC+kElGArVQ3YaRTAb0qkA02DYS0P7yAjIB1RJey5UWmZzKP+kMi+9ZdVj2aT68WezfEHljfvKLRyvHrUEK2hipYA7gWDtZ67nmauY4/3wWPKkNJIthwQVjQ39Ia2P5o+sfUGIK5LhaRQLClhQumwTq5Vd89Xr53iyoy7Aaqsgg6pf7UQd1moJxyl+gk9tM8Te0U6+vWvljCVSQaNGjRq69ddfZjTxNSeGl2d5C+aiZWdrOn5yixUAAFHd1yAuyeuN6HbC6YWcmNKbsXKSJhmMx36Kj95baTalqAYi9wGAVx/t439rvyWR/V2/vZcbeN8ZTMZgOkcq2hRywABKE6TQOoEW6mwPRUdMau135LI/q7f3suNVQknLcW/0kuIerPilvF/gPDRmM1DCbCyPTVz0gFmryJVSL9eKBODnY2DROmaMvhimAKUKCsAjMT6lkLexcFYjOYad5bvYgeNjZKaWLtJBfYLtkXEEjliyscb3pPJGWNEQKCQzAK4BZF0pZ8QugDi7n88sMbSOaVR7/IAAbkk7AdSQMUOLNoME/IRvok/2JaRvcH7tyfJDi1xrIGaBkBptip50ykMprqAygkdcZK7eyDm7W93+k/G+qHxcZzTk6MsgH589N8EjdR/WxcyXGQ0ndSK0UwF6HrxDqyMpKyKL3o2LFhbGKfA+KghlYaHU0y8yp516wRuG5EEHHk+YGbaMRAlI5lkM1eHw3axn6xPoMR4dJcXe2CJGMZHnafDW9/99FY9tjpsj2OKfKnwEZfO94opMwC9eTqQJfjqV/azY6t2olZcnMVZlcIQhQ0xc+GMA11dlHvwl/LDlVTKZRV20TFV3JOnu3vc7ndVwVQPLJm246IGqaHRG/DVcrwV4Dzf9n+LArBXgPN/2f4sah2yRs3WuQ0D78Fey/BpQqvFKqMFQOKJVgVsWBs1b72COhwLbDN2UzIj+jarZUC310CvvBFew4y2COGZ7eJA9y+lfbKNxZC8bAkH22t8EQ4xwdnkSaH8qhGx+svlfQgkkXtuQdjY8iz0WZVklAVgzWrWpBU0WU7FSL9R32sYPuKP7Q/DADtWsZiZdIaZ1ZUYekguidQ3oHodiaFc8aDMvn9kQjyskSEK6zELt3lqa22LICD7dIxrjnzGkkRwI1iiZZHHW9u6W/ZYwAXgGaRyVlYK0Y21CwaXb6u+xx6mSzwNayVIW9TDn131nb3Y9yX5+5eZrItxDKRqBJmXUyU/iYACjZZVS9k89yTQJJoYnZ7ONNlNmIYIUDsLPIFCQas0w9tX1wo8ZyEmX0tM5kD6tRu6JFXdCqYgn1Xgx2RnCwzM7UplADE9dEfU+0Yl2drLs10Vm7NK7WcxOXIUXaafIggKNj7euBOc4gzcNgbZSsij+2p+4nFnimTaCJ8xHmZR3a6ysrB428gNgVJOwO435YT1zrSJCgNxxAkkcmdruvMDUd/Z68BVr2MgfmPCwvz4Jrg8Ek9bEGC9nAm3IG5umPstIS2aJJJ+ZT8/2MCs3WksbGnxAg0wK7gg9Dtgn2T9LNfqU/8ABgdmWARi3Kjf+Hv5YU4frCb81p8f0q9Pyj5p77I2uXRXctIQCSx3JIBNer1DoMbuHZz5lniTtBmNKt+a42jb2MPAfWqeeE/gsUkebybzG2Mci30HhQgAdPCres2T6g5rNDnI2ClXUEqTsR5EesYSuBjddDgtnYeXkmLNMcvIcwoLQyUZQu5Q0AJQBzQgANXLSG+1goZkeItashW+YIIq72/EYR8pxXNZPw6fnEI5AtUgHtbwv7SVPnqO+Nr8eyBBsT5VnvUFEkYPmaH0bG/rUfbi8ODtktfC9m4RvsVllWGR1VR3s8rWALNHRfr9A74tcV4gXLZeA/SnZ3HKFTzZj0er0pzJokaQSFeDjORVFjWbOTIqhVjUyaaGwH0CrY9pN9cbzxOWVO5y0IykNG2BUSV1CBLWMnqxJbnQBphMua03UWxPdsFu4xOsskWVhH0OWKmQj0dSCooh5ldnbyKoOZNCu1PFZMvEGjVGOtQwZiKDbA7Kb8VD9rBfKZJIYwq7AD2f55/5OFHtnGPnMJFh2QeIH0tLOyRnzBpzR28A61iETe1lAdsjT+xj7qXYllkknkdBHqcuFsEUVXURsLBYMeXM42drvyWR/V2/vZce8Mld1six3OxHXc/u0+8kYx7Xn6LInp82b+9lxp6UAOaAklabxE9UstE8hMcalmKMaWi1CrpebbHp5YeOHZOKXRHGRpeNDORtr6JfkX0kt1paPO8AuzM8uX0zNCTFMLBUWwYWIwbFqXFAdCWX1jHROB9khKuqViJSxk7yPSGGsKHQkqQ0fhXTYsaRvhRilWXOsPZZX0EAjGdw0G6L9n8/cZymZFtoKjVyljqiwP1jR0uBuDvyYHBbI5oxEQzNe9RSt/pB0BP+uHIj61ahzIVdkniZTBFG8iRsw755GDd4CQSh9K1OoawVqqWxyG57thLko9OZVczEx0gEBZG87XT3clDe/By3wnp3Pa7s7XB2A3Hy9nDhfgZJESDJaw+SaeMcNjkzkCsvpJKZBZGpU0aVYcmXXIDR25+ZsxmMxHDHqdljQdWICjy57e7HOsv254ber+eQtp00Gm2F3pGh2VVvotY2/wD+jcNi8UcU8sg5Mys0n+8nax7jhg2Bw0DHf9T5IPtWfmH6hN0QbNSK7KyQRsGjVgQ8jj0XKndEXmqsAxamIGldXLflQ7TLms0scRDRQBhqHJnatZHmFChb89fv94/8oWczo7qJDDG5K6YyTI/mC+wUVd6a2BtqvATiHZSaCLXIoXY6VBB9HoSNlvpzGx3w5oqYsfnl0PAeaCqJS9hEYuOJQfBXgPN/2f4sU5VUBwBZUpv18X3f8sXOA83/AGf4sOcwc3RLA0tdqsGxdy+VOZk7tX0lAoDLvuB4wdqobdeberFCaQKCTyAJ+G+GPsDk6jdzzND3+k/3t92Mrg0OeQyH934lfTvtfVdnAyEbuOvgLfOy2fyNmyzXKNJII1G6PLyxd4bwJISGkkLyEkgsaBPqHUjp5dAMXxxSL/WL5Ve/Sq8+Y5faHmMDUmOZkbQSqpp0vRo76gQTQYMCGrf0UJ9elMjRYDUr5yGOIuUcxMQY15iLUjLdalIscxYq8WqtA+03EInj7oaZJiwCIpBYHz9W1/HegDivAI8nEmWzEad04svzQuTbrVbVsBW9AEcjWvhvEvmbtDMFCpbK6xuXYsbIse7cjcAAkVZscM4B3wE2Y1kksyxFiVQMzMAPcQNqxDUlS0AQ/hHCWzDmy/zJJC0aPzbyvqf3A7+Llr7TcPEWZOkUkg1r5A8nHxIb9s4d1UAUAAB0GF/t1li2WVlNMkgF10bwn72X4DAOIQCWAjlr+ic4HWOpa1jhse6RzB/zYqj2T9LNfqU/8GKeXyplmRBVDxt7F9H/AIiD+ycXOyXPM/qU/wDBjLspDqzcp6iML+Lfxj4YR0rrUx8Vo/tF/wDX/wAR80Z4twkTRadRRgRoYdNire4qSPfijwbijZVMyO6ZiJS6qOqMqktbUAqsGHwwfzMgCOQB9UA+0gYt9lOBd9k52kG+Y1e0JuEAv8yveWxQ5oI1SKOQsNwr0AtbvpeJJl0NeEcvLCqvGpo8to0XJCg77f0QpUFrPPUh1jzGryrByfjkUaKZHAJpenO6A388AuYW6FOGPzd5pRAQrdaRsdsbFG3xxS4jxdIYjK5pRVmiT8Bv5k+QBPTGvN8SOle73lk2jHwtyB9RbBPmdIG7DHAXIsouNhc8EP7Y5lDCkZfSzuAKNMNKuxIrcEHT8RgL83keKYyjvZAn0ZYULQAqAB0sE31Ln1Yasr8mcaxSrra3iVY9RvumGliwvqZVV26EjpgBwXMloxYplNEeRHMe4gr7sGx6DRK5ZMx6JJ4ZxeRwoB8JVi2wUnUQ4OlSdAGorQoGxQoYJ9qMi865GKOrOVc6m9AVNJV+1io61ZJGKz8LEOYnC8u8NChsD4l35+iwHuw1yNIMvlCiqS0OlCTur97LZI+yF8Xr011GGpkdFFmB+ioSNEpAAQsTSO0R7l+6hsyBVJ0yEUT4L1CO6ofbYi+7NdE7OZ2odUitEGpU7zwlqvkp8Q9hAPWsCeAIsXdQA+NtwLtqF+I150xJPM31xs4lIDnjr30KBHfQMAfdbA2fzB5Cs694c6+3l9FMezt+xB03P17FQzc/zOWcyhhE8jSI9EqQwDEAjbVq1jTzPS7xz3tFnZJ8yXe96EafZXalFbXd2ep9QGGT5Qe0TteXhfSkToXIo2xGoAH80Ub82H2cK8orMaq2DrZ6dKxpcIohE3tXb20SLEqpzrQg6Dda/mIG96gAxatt12r2Ekb43gBFZlUbojC96s0av2XjAQiMsrGi4YX0A20k+038MYPmloru3hVRWw8Jsmz6z5YealJ9kTymYHeSI2nS5RNyRzKkUQp3JFkUdW+xO2GziOWEuXXLL3hsUxkJUqSdhZUupq2qtlG9WMc+TjTB9UdKbvUNypqgQTtqAuvLVfTFjhfH2iHiLSai9izsGD3vfpMzAlrJAROZFAKWJxdcJnTztDMrkb4n2by8eUmkWYmZRGGWlG4ZV0kUSDbG/EaOAvAeb/s/xYoZrPPKdUjam2s0BqIFW2kDU1dTi/wHm/7P8WCY2OYw5kHNIx7xkCc+K8AyKSSRGCZtLFSfnBF16tBrFzI53LRIETLvVk/lze/PfRjXx/8Apc/6RvxxQxgxWzwuc2N1hfgAvoz6SKra184LjbiT5q13GRqvmbVt/wDkP0qvq+ofAYuZbiOWjXSmWZRZNd8eZ580wJxMcMRqRs73DyVZwqkO7PefNG/5bg/1D/77/oxP5bg/1D/77/owExMS/FKv859y8/CKP+H7z5o03F8ueeXY/wDi/wDRj3+W4P8As7/77/owExMd+KVf5z7l5+EUf8P3nzRiXtBAoJMD7Dl32/kPqee2Kua4tlcxEFeB9LEEDv6JKsDsdG+6jl0wCznC5JQ6Q7yyV3YAGoMBv4iQAtA86A3wU4HmVysUsOc0NnGRg8RUO7gqO4p1OhUrWTvzLHpeDIqmpmYc0mnHTogJoKWmkGWLvbixPPTjvyRTs1wzKF5VSGRdUEisTMW8J02B4BR9eCXDuzeVgdnSOTU3O5b6AfZ9WBvY4HvWvc9w9n1+G8MWM1X4lUwBrY3WB6DyV1cwPmJdc6DckqvmuFZeRWUpIA3OpK/hwUymeWJAiJSqKHi/5YpYmFn4xWfn/wDLfJBdizkspsvA3e6ob75dD+Lcr4jXLl4j8cUP/p7K6XBjdtcfdkmSyFoggeHa+ZPU15CknN9u8+ubdEyZliaeSLLhY3+kMbEP4wx0sArH0Ty5AAnDjwvtBFMhIZVZHVJELKSjsQqqShKmyQAwJBv20fUSYnAxsjjoeIDTv7FFvZm7Qrx4fAdNxuwVWUBnseIUxrTu1bX5E+ZucE4bl8qB3cbFgoXU8hZqXZRZGwA5Abbk8ySVfK/KTl3RD1bNHL1qFjc1JvRK6aPLYkjpeDw45B3Ty96gijNNISNF0rc+R2YcutjniiSrxKLR2nD0W+SlZjtb+8ph/lgfY/4v+WAicHy4eRxG9yOzt9JtbEsaFbbk/HCdx75QpVZ48rlyXWPvB84DJ3kdWXiXbWAPFuwNXQNGm/hE7yZeF5ABI8aM4AIALKCQASTQusWT1OJUzA+U2vsLNv8ApZQayJxsFozPZfKO7O0cmpqupT0AUfV8gMa+KtBlu4XunYCI6Ppa0jWxP1TZJ3v1DywUdwOZof47D78Ae2XpQfoj/bbBWG4lVVDnMldcAchzHTqgsRcaeHPEbG62cL7VxZdSI8ufExZmMtsT0s6OQACgdABjXn+0cEzanyrFtJWxO67G/sAXzPxOF7Ew2znp+gWa/Eam98/uHkt0+UyTlry0vibUf5yefvTy292JNlcm3OCajW3zk9OX+j9eNOJgoV9QBYOVJqZCbk+4eSwzHD8iqljlpzXP+cnl1P5PoN/djJuD5Aj+jzV+snf/ANPljx0BBB3BxSzEaxaXVTSnSQCaANC65XsB79/MTFfUu0zlSbO86DfwCuR8F4eOWWm/8yf/AG8Z/wAk5D/s03/mT/7eNUWYDHYNR5NXhPM7HryP3dCCZmJtAvSTuBtXU1e5G1nHffqpumYrnSy3s7fwHktjcM4eKvLzbmh/OTz/AN3i/wAM4Xkhq0wSjld5gnz/ADMBsjL3g7wg8yFB+qLr4nqfXXTBnhX1vd+/Hff6m9i8rhM8Otp+g8lv4/8A0uf9I344oYv9oP6XP+kb8cCczmSqllGqrvfYUCTZ38q9+EsgvIR1K+uxECJpPIfBYzl3kSGI1JJzar0KPSb2+XsJ6US/8jZGNVV42hc7LM6yRyMSeffMArkneixB8sA8rxkQZnvtJdCgUkA7UWB5A9TzFiwQSNsG5flLRRUQ1qwplax9wVwy+Yr440NCyNkN9CTvdIq173y77bKnxXKtlN5XVoyaWU0pHkJF5A9NS+E+S2LrZfNNIfooJ5B5hAF+MjLjDstw85uYSTeKOEVGtELdsNlbcAG1UHcKnrw/Ba2HLEzhcL3ZtQOS8biEzW5dCkbNTmEXOkkI6FwKPqDIWUt+bdnoMEspwiMxd9mpCqtRVBLoRQfR1OhBdz5A0OQB5llngV0ZHAZHBDKeRB2OERM0+QzYR5UAjDmFpRY0yEU4pgQ/gKNXr5asSjw+KFxda/K6hLXSygNJt4IpnMiIl+cZfvdEYPeLKsxQoR4yrSU5oeIgNyFiiKYTPkC+bOZeRmkYnUCF07gKAu1qAAK3Ow3vng3xXt5FNGyR653ZGUaEOkagRuTsBv1PvwKycRWNFY2yooJ9YAB+/AGIkR2DCBe9wEZh8edxc8Xtax1TD2R/LP8AoZP4cMGF/sj+Wf8AQyfw4YMYzFd2eB+K9rPXHwCmPMe48wnQqXEhgZc7lc1pWJpi9kgUs9Mrgn0WWQkA+ftrHKeJ5l+5fL5WCCICL6RYi7TSIrI5mdmPmgZV5qsjdLOOo9vH7iBs2j926L3bEg0yudNGtzRcsPUWHWxyfhXESk3eQSCTN5djNFKA1TxVqlidSAdYUsfWO8Wz4MfSsLqG1VK0nhofEW/wUtmGV1kF4T2akzEsMauqiVS+tr0qq6+9ZjWwQIxN+Xrw2dn8vmYookb5tJA/f9xFmELLOAV1tGAdSuapT4Tzo7tj0PEJpIoBoyecQTiUE64Mvu+ciA5atUIj9egD6+5CGQvH3ph1ZvPjuOG5bmuXgWgsoH1a0gK23os+4JwzIB3VKaG4Hl4somWy2otPJ3RZu8sJq1zaRJukSi/COqNZLAnDfnsz3aaghfdRpUgHxEL9YgdeV4AcJcxgT5uQvOdcWwJEfdErIFqy28e558gAN7s5nMyvJqRkaJZIwEogudGsU1G9zyoadAJIAOMZihfXVGVg7rAd9AbHva+5GMeGDXcq7lWdpm7xdIjC6KsrbA6jZA1EDw7crbzwP7Z+lB+iP9tsMGF/tn6UH6I/22wHhLs0ztLd35hBYwLU3tCXsTExQ4nnSpVEoOwJLHkijmxHU9APUfKjomtLjYLJRxukcGt3VuadUFsyqPzmA/E4975dOrUNNXqsaa875Vi72e7ATTQrNrji1jVckZknIO4LNqXTY30gkC+nILee4QFzsiFkcRhdWhCis5AbxLqYMyhhv6z5DBZpCBclNvwo29L3K4OMRk+EO/rRGI+NAH3XjKaVWZVYEb7xyKV1jqB3i6WPuarOxxiBjLatLC1PNeh93n68eCMA3Cvbh7G6tJuqvcmJqvUrjny0AGz6Vgp6j0UA3zxryshkfZKiDiiDeo2xVjdkDcIpPKudqMbMtBO7TR6cxKkZq44g/hIDDUSjFjR9pr149yzBQllXjvSrEANGxOwbzBIA5CjVjbazvtBLtb/X15qp0MrGOc8X+t9kVvF7hX1vd+/FDF/hX1vd+/ALd0mZ6S2dpVJzOYA2Jd/87b4B9qZV4iyxZS4ZELl1ASNQkYHhL94FkVGDb2pAdfDWD3aFqzU5Ow7xvxwC4aq968iqVk1NUtcxbDa9ipXmKo6mvnv0c3Zvffa/zX1SenM0ceU2NvkrgyHdOwK6ZKUNuDsFGmip0kVVEbfDGwMb59cSRyzFmJZmNknmdgB6uQAobAAYoNxIs+iFDK915ICOYsAliOoANdSMDiN00hEYJR/aCGMGUgH5ox8nR/m3r8BPtK7/AH3hqwv9kOBy5aNhKynURSgejV9bN8692M5+EzfzsrmmDT6e6sGoaUrtv1u9q5XzxtG3ACyhOqO4XO1SfT5dvOOZT7jEV/A/E4O5KEpEisxdlRQXPNiAAWPrNX78LnaDiCyTQqt6oxNrUghl/JhbU701khuRrYmjgSut93dfkiKT1zPFVLxMTExjlq0b7I/ln/Qyfw4YML/ZH8s/6GT+HDAcJ8V3Z4H4pLWeuPgFMeY9xjJIFBLEAAEkk0ABuSSeQwnQqU/lRS+Hka0juWPxP6IrUdxRsbVyOFf5NM1lc5nI0lyCmaKQFM3lFkSK03BkRdKqDp50Luiowe45xCDO/R5mWODKghvpLDSEcjXpAeS7E82I9EMnBO33CcrAsEWYQoo6BQN+ewrH0bBqaSnpssgsSb/BLZnBzrhc4z/Y7/7ueHxNH8yzEveh1I8EeoGaFWBoHWqJp3NrHys3qz/FWg4lNmf5SyMEn5KNY45Mx3US+FUXTCY18IANG+fKzjpOTk4KyRIjoBFmPnCeJ77wtrJvmRdeHl4R5Y09r/k8ymeBzGRMUedUhkeNwqsw+2ACPfQPmaw4VKp9nIjmMiJBMZZTJmWjnChNRaSSjoK0FYgEqR+Ax7BMjpA0eWmjKMWkcKQSCrh7ZfypLufELI8R2G5v9ko3XKok1CdC3frQXTIzNIw0rsPTsV4SCCNiMGcYCTEpKeaZlrguOh5XPDqjDTtkDXXsbcFS4NmC8Kkkk2ws8yAzAH17VvgZ2z9KD9Ef7bYYMLPb6Su5rrERd0B4ns30/wA9cdhLu0qZCBa425XcEJirCaYN6hAO/XUFsWb29nP/AD6jgNxFf5w4PKSEKp/rg/AsP6wxrykkc0psqunTo8Yu9uWrxFa2BO5sE70cGc9kllWmsVuGGxU+YP49K541FhC+xWdYRSTa68/8Jy7I9r45st3bMFmVNLRki7qiQObKeYI86NEEYQlNz5lvPMTf23A+4D4YHZfg807UgjljH+ldSAfYN9XtFA9MEo+yrQoAcyFtjQWFiSWJbSqq+puuwF0MMHPDxZaTtM7QQFFzClioYFlosL3F8rHTGxWB3G4xri7JnU5E+l2A1iTLyISNwL1SXXPcL0xWymRkiVY4jDOqjYRSBnrn6LUT+yWxUWKCduwD/wA5nH2o4W+6RT/YHwwI+UJkOZzGirOWj111kLMiH/aK6R50FwAj7UPDL9EVRmhCsWBLIQ8m2mx4qJ2bzGxxlw/LtI+tw+nWXt/TkeqViK2VRyFDfTQpRc3vDY9VXUTsjjzHeyMk4vcK+t7v34oYv8K+t7v34VN3WUZ6Sx7VLrzWYQAH6Q2WHhG9jb6x61y8yORrQxBVCjkoAHsAofhgl2g/pc/6RvxxQwJKe8R1K+yQN7jT0CocRLSFYIz45Odcwt0a8ix8N9BqPTDdwjh8eWCRCu8KE7D6q6Qa+yoLADz9fRb7PQhuIS30QD3aP8XbB7IiLLNmi3hCsjlmLM2gxrpBZiWYBlkoWeZ88ajDohHCCOOpWfrpXPmIPDRG8QjFFeIOF1vl5Y46vU2jUBztkDagK36kdQMXgcMAQdkFZTAntFw3vI+8QXLECV82Xm8fvAseTKuLEnHIFYqZUtTTb2FPkxGye8jHk+fkWRAiJIsnoESaSKALE7MGWqIK/aArriEjWvaWu2K9Di05huEsRyBgCDYIBB8wdwcZY09zo72MGhHJKinyAZtPwUgfs4D5SUyZj5ujlmQKaVWOokDVp0k2wAB6jdyeuMaYDnc0cFqfvIDGvPHqnnsj+Wf9DJ/Dhgwv9kvy8gIIIhkBBBBB8Ngg7g+rDBhBiosWA8j8UuqyDLccgvMcs+Wbte8ZTJxNp1KHlI51fgW+g21H9n131PHzj8peZL8VzRPSTQPYgVR+GLsAp2y1WZ37ov7eCXVDrNS3JIWJJJJPMk2ficEpuy2aTLjMNBIIDVSEbUeR8wD0NVgVh34x8rGZzPD1ybpEoCqjSKDqZVqhV6RekWRzrpvjfoAW4pS4bl5HkVYUZ5DyVV1E+fho3tgxJxXN5OTTIJYXAuqMZroQtaK9enGvsX2qPD80JwgkGkqyE1YNXRo0bA3o4t9v+3b8UmSRokiWNSqKps0TZLMQLN+oDHLtLJi4D8qcomjknJkVaSR/r92T9cD0wpOpWFVbChr37UD5b+vHylkN5AOjeE+w7fvv3Y+kew2ZaThuUZufcqP6tqPfSjGQ+0lM0ZJxudD15Iumdu1HcJPynTFny8C7a4SXPkmttvUWPXyVvVh1wqdtIx86yxP+oAPs71/8T8cAYAP27v6fmF1YwPYAeaRcwUhDLHoXTeoMpbWfrAkghavTbXbahtWLmXJkKQGwrAO18wnVDfTV5/Vtce5bhxeKKQPplK6iSCQe8JkYEAg82NG+p53i3w2LRnFLG2ePc1Q2OmgOgAKgCz6ySca0va7TikTJopnhp1N9NNrI/ks2jWsZ1Kv1l3S/IMNi3mBy64s+IOsiNokTVpYAHZhTAhhRBoevYURilkpKllQ/aDr/ALLj/wDoMPdi9jr2OiZrRnMu02szOXLqV2VVVQaulHO6F6iboDltjfnc48sHdNDDr6Ta28B+2iaLDDoNdDqSOcxMTErgvblDeNZcD6cbMlB6+tH1vz0XrB6AMOuKuCEuYbvkj0oUcMWJY3pGkMNOmt9YHpdcCcopCaSbKFkJ89DFL9+m/fgaZugKR4nEARIPA/JbsXuF/W9378UcXuFfW9378UN3SlnpLfx/+lz/AKRvxxQxf4//AEuf9I344GTzhFLMaUCz/nqfV1wHILyEDn819mhIETSeQ+CqtnPm2ainPoNUb+3xaD/xMP6vrwf7SxRsYyzhUnHdFgfa8TexTrU8q729tOFvJcDkzeuRlBpaCE7AH6g6ayN2PuuqxXhz0+TkTUC4j1aRIpbZlZWV05spDEals+Y53rKSN8UIa/f60WZq3tkkc5my6JrzbRmOSaJgdtfcnvfbs4TV69PuOM5MtUPdoaqPSpPShS4U+G9pjI4MLRQRad45HaWPV5RsArRL6mJG+yrW56HiUxHLKN6xmXr4dwfxwU2w2CFB0Wrs5mp8rF3JymuixD96ijxFmJawa58xdgDYYp5DiIilLzgRxNHI8LgERlSxkmKDnpvQBe5VEah3lYx7Q5+REV3myxCsC0Gk92wHSRi2pl/qDbcNyOOTymYz8y5jOG413RNJVTyOyEkiOwCSxLPpA9HYwykO0XG5Ko8OzOopMy6g8jSsljcOXYDytdSkXtaC/VF47K3EGfuFCiBELs1SyBWDBjIgrUzDxLoIoEHpg1x7gmgNNEpBFtLGo2YfWdQOUg5mvSF8zWBcuW9F18RHS9mDANQI9gIPqHnhBN21M8jTXUHqU5YyCpaHG92ixHQI72YmL5qaRq1PFISByG0agC/JVAvrV4Nu4AJJAAFknkAOZJ6DC/2JkLHUdNmGbdeRGpa6nevWd8EuPoxy0gRS7UPCOtMpO1jVsD4bF8sZbFG9pNG1533PiVXUWae4NANAtqcTjMndhvGboUd9N6qNUao37Djjny0cAWPNrmEZfplGtLGoFaXVXPSwoXysHzw2PxdssFiykcss/dnTA5X6NnYaiQQttpVSVFizQ2vCV2nz6JLDM+WzkWYvRmkzK+GdTzIZgKNbVpr0SPRrDrDcLdT1Hasd3bW/qvy5BK3zZ2WI1SBiYeeOfJ8GbVw9+/jaMSUOaqwBAJJoNR3WzXU7i07N5CSI1IjIfzgR+PPGlQ6r4mJghw7ICTkGdroRoCWPrLVSr69z6hzxy5ecMybOw0C2JCIvVnfZQPjfw88fTPBOG/N8tDDse7iRCRyJAAJ95s+/HFF4SuVyYzMpBnmJiy0Cc47rvGrnrUGgTvrZee5x2bs6cx3Kx5qvnMYUSEcm1KGVuQ3INH85HxmPtHHI6Jjm+iDr4nZFUxFyESwodt5wM3lgf9RZ9neP/hhxK4SPlQipsrKPqRkN/ss7b+5gvuLYU4BpUOB/L8wpVbw1gJ52QfKzqmXUuaCKFYnzTwEeZOoVQ54D5nichdZQpCoTSV4yDWqz9rYEKPs1ZJ21PIZZyq33akEj/vKGo+5dPvZj12LCIadPTGsbG1huUlgo2xvLzvfToEV/lFXWPMx+IKKcDe0bmR1OkgN7NQ54MI4IBBBB5Ecsc+CTZVzJAbBNsh2UnqQfqMfgcEuG9p0ulPcN1hlHgJ80I9G/zdQ39EYmWcQj05XjwkcyaAFknoBzwLg4yx5xA+tZY9P/ABEED9nGOazKnxZiSMRjfu1J0X0Ls1a66ClHmDtULLlb4epdmlIrXQQeSCyDv1Ykt7NI5jAjKyag7dHllYewuxU+8b+/GjN9pmnDRwAqjCmmNhiDzCD+M+e188eZM92Uju0YHuz5aR4oz7BuPzfYMQmacqXYixzou7wNyr+L3Cvre79+KaRE8hghw2Krs8wp23+17MCtGqQsGqz4/wD0uf8ASN+OFjPSmSYRr6KEbechqh7FBB9rjywzdoWAzU5PISMT7OuBXZTKd4+XJABp5X9t6uvPxEYJw+EPqHPPA++6+o1kpZTsYOI9wATnw/ICGNUHQbnzPU/HG7M5ZW8LqrDyIBH342hPPyxsA3+H4Y0l0jul6fsPlJWsxUfNSQfjiovyeZe/TnA9UrfvvDWreiPVjBF+8Y8XITk+yOVjKt3feFSNLSMzkHnYDEqD6wMGgaoes4w2G3kced78d8dZcvSTQ9hOFTPZA5fMEax3RpoowOQvx/Bm+BUdMNJbAXtVBcKy9YnBP+y3gf3AHV/4YwJWxdpCQNxqERTPySAnbitfZBCMxLuCDFKeVdQbrzIoHz031rB7M5hY0Z2NKilmPkACT9wwE7Ij6d/0Mn8OB/yocXihyaRzM6pmJdDlK16FGp6B2uwq+xjjBVcLqqeKMcfhfyR1WBE825Ln/aPIg5wTcWjmWDN+KGaFrMajYJpYFXVRVrQP1gTdF1y3ZluHwxS5TiUuZizB0RQsivEwIa2osV8PPZQbpdtWyB/9ZokYyKl8/kW5RzKUlQ2dPdMCxjdR5Wp+zucdC+SjhGvNFgztBAi92rCtLH0xpBKhiwUkrsdA9g3DGBjQ1uw0CRk31XRex3ZhcnAqgDWR4z99fEkk9SScWs92Yy0vpwoSeoFH/hq8FAMTEl4lVvkxyBN9wvwH7xgvw7szloPycKKfOrP38sE7xBjly5D2u+TMZjjAZMy+VJUyoyqTTWS5U610HUC5I6yYsBPmUqyS8WTN/koWjYrrpmoPtIxsMdW/1Q3vI/K7wzLyHKPm5Hjy6vKsukkagyq1Gtz+TugCScIvARFn5u54ZwtRl7CS5rMtIxCja6DhVauSgkn1YqmibNGY3bEWXoNjcLrEg5+04Vu3rqFjLi0EDFh5jU9/dgl2cjdcuokd3k1OHLHfWrFHHs1Kfj05YA/Km/0UQ+2ip8ZTf3A4xWGMtVyRjgLfo4L3Em54Gjm4JM4HldEe/M7ncnc7kWdzV1fqwSrEyUHgO+4W8R5Sq0qgsxABIsLXpMR1AsCupZRyJxq3d5yisJpQlFuvIUST7ANz7sV2yTS7LA7D16FHwY/uGGXhHBfANZJJeySbYmt9R/dyHShgykSgcttIIHLHXtsvVz+fssUXU2WeqslAjV7RGdXwGJlOBRtpZQDZ2O1/fuuH+d91rbYYp8V4N3jM6eGQH2B9iAD57bA9NuljEs5K8QOHJIOpK6Sdhvtz54zzSAxOEXxKqyp1OpTdewrY9+NeSmuJb8J0NYOx3oCx57HbG35yoIIs+EDyG3Pn/hiK8IBFirnDpAyqw3Vt1963fwr44vZCEkbD6qj+1hfyfFQrtAPCVdqAG2kaSN/YwH7ODHDDer3fvwJbK6yzLmdm/IVj22ibVmyBzMgG467fvxe7IZMhWNbhaHLlq/5DExMMsPFs5/mW9rHkhg/lCZxESK9Q/fiMKPL/ADVYmJhqgFg17bVXrxiVOJiY9uvV53Z8sTuz5YmJj265Tuz5Y05/J95DIhHpoy/EEfvxMTHFchPYlWL6iPSy7E8uZCHFftN2dzeazUZyroj5eNioetLM49hH2ea1scTExj6aNv3truQPxRle8uOvIKtwzt/m8oViz2QiMioxZ4mhVtjR8IJU2N9io9Qw49gX7xJcxp0d+wcLtYDamUbbbKQPdiYmNClabRjzExMcuUGPcTExy5c++W7Jq/DVLKXEeZifSCAW9Nas8r1VeOe9leG8S4uWVMymRy0JAEMOpVANkAJGRr62Xe8TExy5dD7M8GbKwtly7SdzLIodiNTAkSWfX48AflQy7s2TVRfMncdO98z+cMTExlqOJrcQlI6/3BWzm8bQeYQ/I8PclgRVqRzHmPXiJA7zMCNgkVCxtrZif7IHuxMTD0N0VSaIsmeVcmPl5HGc2WYDfnpA/fjzExHKvVrKmh4elcxjFlc1Y/D/ABxMTEbLknzcPdMzMtbFtY3H1gGPX7Rb7sZnJP8AZ+8f44mJiZavFnBknGYmNbFIjzHP6S+vs+GDPDMsw1beXUevExMDvaO0+uSRVMYNQfrgv//Z"/>
          <p:cNvSpPr>
            <a:spLocks noChangeAspect="1" noChangeArrowheads="1"/>
          </p:cNvSpPr>
          <p:nvPr/>
        </p:nvSpPr>
        <p:spPr bwMode="auto">
          <a:xfrm>
            <a:off x="2896603" y="137614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data:image/jpeg;base64,/9j/4AAQSkZJRgABAQAAAQABAAD/2wCEAAkGBhQSEBQUExQUFRQWFRgaFxcYFxceGBweHB8XGhgdHxwYHCYeGBolHRgcHy8gJCgpLCwtFx4xNTAqNSctLCoBCQoKDgwOGg8PGiwkHyQtNioqMi8pLCwvKioqLCwsLDAsLSwsLCwsLC8wLCwsLC8tLCwsLCw0LywpLCwpLCksKf/AABEIAMcA/QMBIgACEQEDEQH/xAAcAAACAgMBAQAAAAAAAAAAAAAFBgAEAgMHAQj/xABREAACAgAEAwQFBwcIBwcFAQABAgMRAAQSIQUxQQYTIlEyYXGBkQcUI0JSobEzYnN0gsHCFSQ0krKz0fBDU3KTouHiVGODlKPT8RYlRFXSF//EABsBAAIDAQEBAAAAAAAAAAAAAAQFAgMGAAEH/8QAPBEAAQMCBAMEBwUIAwEAAAAAAQACAwQRBRIhMUFRYRMicdEyM4GhscHwBhQVUpEjQlNicrLh8YKSojT/2gAMAwEAAhEDEQA/AFo48xVnj1TAWw8Dbg/nLW3I8zzw6R9iI/rTTMPLwD71S/gRhdDhk00YkaRYr6BWfaSmo53wStddttrG9wDzCVbxLw5R9ksofqM3S++m59eUnPFDj3ZqKOFpYtSFBZUuzKwHOtZJDeVHfl1sXPweZrS4EFBw/a6lkkDHMc0Hjpp4pdxMa4WZ20xo0h/NAr4nb4Xi83BM0BqOXeuulkZv6obUfcDgBtHO5uYMNvBPZMXoY5OzdK0Hx+gqUpOk6RZrYevpjyLLsAGJsMt7EGqu7C+gaUmj0BPQ1IyZGCRjU7GgN9uhsdKPQ1yPKjhpyXYaMC5Wd3I3piF358vhgykw6SdpJ0HVJsYx6GjkaIzmcNSBtYjS5vvrfj7OKyTvXIjodjtYPP1gj3HyxLw5J2PywFBXHslk+NXV8/ifM4057shB3MulXLd2+m5HO9GtgQDv54udg0oOjhZCRfbCEt/aRnN0tb4/JUOyfpZr9Sn/AIMUji52QcH5yRyOSnI94QjFM4sw71XtQ2Pm9Xf+UfNV2zQLFFsvyFKTuTpG9abvbc+2saspM2wo0d7N+vre24G2/PFDN5M69gzxWw0VfiJsjfknTf8AO6Hc92d4XJmNaGWNJI9IKmNiCCPC2rvASDX2eYOCDLkuX6BJC0G2XVY3iYsp2RzPfTAiqiDxuHJiZxY0ENRAba9gVIuyNjr4h2anhyglAfUYblBOp45AvpVvak8wPRI5UdoiqjLst12R1rrViYtjs/OywNCC6ToDb19EaB8RWtakHagDYIPnjdB2In+dFXkY5fQjF7AJbcMgC1oF7nrWnfc4ia2IC91PsX8kOOMUcEWDY88WT2MklzUvd6YIQ+hQWPjVdtQVWGzUTdg021UDgZE8cbmNJo5EGwewuprptKljaeTbXvQIIOLIqlkhsFB0bm7q5jPtd+SyP6u397LjDGfa78lkf1dv72XB8HrAgK31RS3jZHlmZGcAlFIDNtQJ5WOdXtdVe2NTGheHjJ5GOPK6SIz9D3bsGUh0bWQSqMdDrWrUbBVCbPIFzSmO1ktpoBLe65+kzFgNue/L/Pq/+MWcXuGcGnzRk7iIyFBrcLpU+InkuwJsHwj7JrFOWMqxRgVdfSVgQw9qmiPfiUcjSS2+vEclVI07gaLHEwycE7OZabKSyvmxHNGsjd1pulW6LfWIbaiK9IDc4V++FdLq6v3fjtjyOoZIXAcNCudC9oBPFbMTBvtP2dTK9zozCT97HqOmhp9GjszeFtVqb+qeeAmJRStlYHs2KhIx0bsrt1MFeA83/Z/iwKwV4Dzf9n+LE3bLxm605VQcyt/m/e//ACx0WSMzzLlkJBf02U0VTbUb6EghQehcHphB4MgOdQHlaE+4yH92Or9gOGDu2zJHjnOoE89G+gfA6va7YTU0nZ0LLbm/xK1eLR9pisxOwI/tFldz3ZGMoPm6pFKqgLpGlHA5K4Ucugb0l9YtTy3tvxFjIsFPGQfGp2YHcn2+EbMLB12CdsdzGOWfKogOYy/mTKL6/wCh+7c7evE6OUh2TgUuqIA5hfxC2cB4asMCAAAlQW+HL2DlWCOIBiYaHVKgljjg+bZyPM7BJBpkO1WoNk+sp1/7vDlw7gU0667EKH0daFpGHno1LoB6ajfmowG40o7pWIB7uaF6IseF0v8A4bx0rLHwL7BgCplcyzWphTwteM58Esv2KlJ2zQ98H+EowDyErFFLVq3DUKFglW2s1uDjo1Y5xlyO9nrpmZx/60hxGlke5xDjfReVMTWNBA4pY7LwaJM4g5Jls0o9isAPuAwJzUh5IRqvlV/GuWDfAj/OeIfoM5/aGBYWuW2F9MLZwPzFaXEXFxiceMbPgtC5bQraK1GzbXRPma9flgzwJUjikzcbuZgnctG4QBXLCt1A8Nmwd/C14GojM6ogBdrq+QA5sa6Cx7SQOt4cuE9j4kSTUzSNMgWQmghq6pQNtjVkk11wPXyNDcl9eXRD07CTe2iuTcBZWCpJI0xAaN2fwSsF1PGVqomIBZGXoGu9J1WIeJr3HetagAE2p1XsANI31EkAKN7IGBj8V7lxFNIjMi0krp40V7Wu99EFqI3onfnuTs7G8AkmMEzyF4SveFT/AKzcCiPqrZpeh3vlSx2V5BaLDj1VuZ0LTnNzw4q/luMRtCJSQqEKQTt6VaR7TdUN8a+ITGVYlhYVMwHeiiqruS/kdht0si9sXcv2MaLNiS9UC946x1ydhWxv1vtWxc0a2C7DHNlYYvnWiJHdgBuWQsXcHUPStvDpC7AqQTRBgYza41XoqWk2281fznBI/msk8StEEgaVGaaR2cBS696j2gDgch4hY3U7BT7XyIsUGWVUjR1LSBVVfApojYDmaBPkGw3iF5YhEFjjy5IdtAFy8mF0AAuwPUkAbgbGl2w4NNLB9A7AJZaJSymUAeiHU2p8h9Y0LGL2yMMrSBp9brwMc2N2bz8f1SZGAAKqq2rlXTG3td+SyP6u397LitlFUIvd7JQK+w7jFntd+SyP6u397LjUU/rB9cEkrfUlLTctsb24k5BjB0xgaQigAAc623JI06mO7UL8sVJZq5Czt9+w93nj2KGvaeZ8/wDDB7mtc4dEoa9zGmxtddE+SVlY5yM0WdIzpP1lGsMPvA/aGGvtBkMtJG0WbOqMRl4Mwd5UAKqy6vSZ1Z0oG9YeiGIJbjvDuIyQSrLE2l1Ox/EEdVI5j8CAQ+9neLjPzGSaGJQg0sLLK7uALKtsAE6b3rsmwDjO4hFJBI6YbE3vfY2A+Wlr9U3oXtnaIuI+C87E9gJGjm79tAmhCFF9IDUjkknYHw8hfM74IcV+S3KQwuSQtlQpWK31EoqgePrQG1UCxsb4aeyXCY1iTMKZCZY1K94+rQjAMEU0NuVsbZqFk0Kv8d4T84iCayhDq4YAHdeVg8x7xgIySOeXudqf00RWSNtmtHdXII+yM0+dk+dactGF713UgqIxSRpH0JACoBRrTyNqGZX7FZKFGmkgIghQu/fSStK+3hGlXCRliRS0TuAQvLFjikKCGbVJJJLA+otshqMgsqAXW1OCxNsqEihWFDtf22+dRpl4dYgQhiz+nIw5FgOSg7+s1sNIwbTzTVLhHy002A69frmqJ44qcF5G+ovxSo7WxOlV1EnSvorZuh+aOQ9QwU4Dzf8AZ/iwKwV4Dzf9n+LGkIAbYJE03dcrHhgJnlrmImr26Ja+9hjv/DcuEhRRsAoA/d92OIdjP6e3+fqjHdMqfAvsGEAFqeLwWurSTWVB/n+CyllCizjkfbHP/Ps3GMsA/dFy7Fqj8Rj2DUb9Ai6rfa6ODXyi8dZ3XKRGi4JdrqkF3v0DaWs/ZRvPGjg+USOFRHupAOqqLWBRI6bdOmDaWD98+xKqqbIDGOO/kvOMcPbMZdow5iZwAWXevMDlY6dMBOIzd3ncsryyJHEgI38MhrTbUenXn8DeDnGeIdxCz8yNgPX/AJ392BPDuzAI73N+N28RRj4V6+L7Tj+qvIDa8HkBLQSinF3vLkr4lJSytEBdSlnO+6gWSReOi8OlDRqVIIIsEGx/8Y4vA8qTE5BZZIgTqDEd3Y5hWciz6iS3rrDr8nPHFZpIACoSiEIIKatVpRF0rKavkHUdMA1bL94JhRv0LPan7HOctReUjk2ZzB/9aQY6Mp3xzuDLCMkKSV1kizZq73PU9ffiuiHeJ6Lqw6AJT7K/lM768vnD8XvA+eYIpZtgAScEuzA+lzv6vnP7eBOdiZgFXmzAVvuOo2IIsDc2KFnAFMbNeT+YrR4kLviA/ht+CK9muz0ebqV5AwU7IhYaeVgutFjyvSdPTerx0WJABQ5DALspkmjip2DH81VVR5KoUbKPXv8AgL/EuIlCqRqXlc0ijz8z5KBuT0HmaBQyyuldcm6sEYjFtkJ45ExnQwE99JaKBpKmhbCTVsIxsb586uyMP/DIFyuVUSNGgRbdgAkY+0a5Kt4CcK+T+FdMkup5gxckM4QMbshNWkcz0vc2TZJP8W4LFmcu0Ey6onADCyNgQRuDY3AxcwWFksnkEjrhWmnUMFLAMwJVbFkCroczVi/aMBO2LMsIeOISSA0t14NWxcA82AJ2sWLF2cEJeCxNPFOV+liRkQ2dletQrkeQx7xnhYzMLRMzKrgq2k0SDsd+m2JKkJY4QqfN4e7JMfdR6CRRK6V0kjoSKNevE4jl2eJlR9DkHSxFgHoSOovpjTwR2VDDLfewkpJdcxuCKAGkqVK7DwleW4FzMBtDaK10dOrlfS66XgV3pHxThh7oPRcnyeXaMFHvWrurg6dmDHUPCACt2RtyIxa7Xfksj+rt/ey4rrmpJZZZJVVWdhYU8mVRG6nyYFN/Zix2u/JZH9Xb+9lxsKQkubf60WcrvVHxSwNzZ2A5D95/cP8AIzxMTDYBIibqYcuwki/N8wvzVZ37y0+hLb6EoFwPAtjzGNHY3sBJnfpGJjy9+ltqeuei9gOmog+oHmOm5D5PMlEBphU1RJbUxJHmWJvGexOtjkHZRgkg6kWsLdTv7E4oIXMd2juSMyZyGAwwlkjL+CFOV6RelQPJRjemcQyNGHUyKAWQEagGvSSOYBo17MYz5JHdHZFZ4ySjEAlSw0sVPSwaxhFw2JZnmVAJZFVXfqQt6QfZf+awoza2R6R+0Weyy5nO97Hl+8VCRqCl2+gQ2QxO97WAPRHljkSCgPYMdx7X8Jzjw5sQMsizR6RGSVcDSqsq7ENYDEWV3fHELw+wgemfBL8SN8luSmCvAeb/ALP8WBWCvAeb/s/xYcu2Spm62cBzAjzyk7BgBf8AWX8WXHb+FZ64q6gEj/PqOOB5qIncekpsfvHvH7vLHReynHzLAr+Vq3nYq+XI+YxnqJ4qKcMHpN+C3eOU/wB0rnSP9CTUHk4b/XVL3EYzLNnZzZ7qZVq9ikZ0uCOTDSmqjteGuKQMoYciLwE4fOBns3ERs7lwD1DDUfjrP9U484fmfm0nzeS9HOFz1XyJ8xyPuPJtnkYs0DosdM7M9x6lXc7xuOKUJJagrqDkeG7Ion6vtO2/Mdd+ay6zxadVo1bow3A3oMOh9WNuYyqyCmUMPX+I8j7MB5ezOglsu7Rt5A1ft6N+0GxJVq1xTPHLxokUWpm8EaKNhQ+4AezqSRRONHDeETiTv5J9M9UAgtAOeliaMi+oAeo3Rxlw7i76u7zChHulbYK58qJ2at9rB6EGhi7nuBmVxrmcRBb7qPwlj11ODdeQFe3zrdYixVjCQcwTZkO0YkyrsfDKngZbun9vUbhgeqkHrWFuecRo0jejGpdvYoJ/dgPxPhi5TTNl1ZVV072MM5DoTV0zHxLq5+TNidrMxIVQCu5YSBt7LELqX2IN9uZKjpzEJFNG5wHVHRsNZOyPa5A80K7IRMvzjX6RyM7He920k7+0nA2VHMkfdtTksq7DqNzf1QACSRvRIFE4N9n1IfMX/wDr5fwTAHNyMrKyNpO6mhbkNRIT886AB7SemE1Nd0DuZJ3WqxYBlS0cA1u3S66R2fyXcwKpd5NiSzMST1PP8OnLGfZnNRKZ87mHVFUtHGWPIKTrocyxZTsNyETFfs1A65KNXJZxHTEmzdG9+u/XBPsJl0kyUkLAErJNG3mNRbf1WjA+xsKYgMxuhqokR6JryeYZold0MbEWUJsr5A1tqrmByNizzwoxySZx2ZpZUUSOiRxvoA0MVJYr4ixKluYABG3UsfZ7Nl8umr01Ghx+cngf/iU/dgBxSNslmTMqloJCC+kElGArVQ3YaRTAb0qkA02DYS0P7yAjIB1RJey5UWmZzKP+kMi+9ZdVj2aT68WezfEHljfvKLRyvHrUEK2hipYA7gWDtZ67nmauY4/3wWPKkNJIthwQVjQ39Ia2P5o+sfUGIK5LhaRQLClhQumwTq5Vd89Xr53iyoy7Aaqsgg6pf7UQd1moJxyl+gk9tM8Te0U6+vWvljCVSQaNGjRq69ddfZjTxNSeGl2d5C+aiZWdrOn5yixUAAFHd1yAuyeuN6HbC6YWcmNKbsXKSJhmMx36Kj95baTalqAYi9wGAVx/t439rvyWR/V2/vZcbeN8ZTMZgOkcq2hRywABKE6TQOoEW6mwPRUdMau135LI/q7f3suNVQknLcW/0kuIerPilvF/gPDRmM1DCbCyPTVz0gFmryJVSL9eKBODnY2DROmaMvhimAKUKCsAjMT6lkLexcFYjOYad5bvYgeNjZKaWLtJBfYLtkXEEjliyscb3pPJGWNEQKCQzAK4BZF0pZ8QugDi7n88sMbSOaVR7/IAAbkk7AdSQMUOLNoME/IRvok/2JaRvcH7tyfJDi1xrIGaBkBptip50ykMprqAygkdcZK7eyDm7W93+k/G+qHxcZzTk6MsgH589N8EjdR/WxcyXGQ0ndSK0UwF6HrxDqyMpKyKL3o2LFhbGKfA+KghlYaHU0y8yp516wRuG5EEHHk+YGbaMRAlI5lkM1eHw3axn6xPoMR4dJcXe2CJGMZHnafDW9/99FY9tjpsj2OKfKnwEZfO94opMwC9eTqQJfjqV/azY6t2olZcnMVZlcIQhQ0xc+GMA11dlHvwl/LDlVTKZRV20TFV3JOnu3vc7ndVwVQPLJm246IGqaHRG/DVcrwV4Dzf9n+LArBXgPN/2f4sah2yRs3WuQ0D78Fey/BpQqvFKqMFQOKJVgVsWBs1b72COhwLbDN2UzIj+jarZUC310CvvBFew4y2COGZ7eJA9y+lfbKNxZC8bAkH22t8EQ4xwdnkSaH8qhGx+svlfQgkkXtuQdjY8iz0WZVklAVgzWrWpBU0WU7FSL9R32sYPuKP7Q/DADtWsZiZdIaZ1ZUYekguidQ3oHodiaFc8aDMvn9kQjyskSEK6zELt3lqa22LICD7dIxrjnzGkkRwI1iiZZHHW9u6W/ZYwAXgGaRyVlYK0Y21CwaXb6u+xx6mSzwNayVIW9TDn131nb3Y9yX5+5eZrItxDKRqBJmXUyU/iYACjZZVS9k89yTQJJoYnZ7ONNlNmIYIUDsLPIFCQas0w9tX1wo8ZyEmX0tM5kD6tRu6JFXdCqYgn1Xgx2RnCwzM7UplADE9dEfU+0Yl2drLs10Vm7NK7WcxOXIUXaafIggKNj7euBOc4gzcNgbZSsij+2p+4nFnimTaCJ8xHmZR3a6ysrB428gNgVJOwO435YT1zrSJCgNxxAkkcmdruvMDUd/Z68BVr2MgfmPCwvz4Jrg8Ek9bEGC9nAm3IG5umPstIS2aJJJ+ZT8/2MCs3WksbGnxAg0wK7gg9Dtgn2T9LNfqU/8ABgdmWARi3Kjf+Hv5YU4frCb81p8f0q9Pyj5p77I2uXRXctIQCSx3JIBNer1DoMbuHZz5lniTtBmNKt+a42jb2MPAfWqeeE/gsUkebybzG2Mci30HhQgAdPCres2T6g5rNDnI2ClXUEqTsR5EesYSuBjddDgtnYeXkmLNMcvIcwoLQyUZQu5Q0AJQBzQgANXLSG+1goZkeItashW+YIIq72/EYR8pxXNZPw6fnEI5AtUgHtbwv7SVPnqO+Nr8eyBBsT5VnvUFEkYPmaH0bG/rUfbi8ODtktfC9m4RvsVllWGR1VR3s8rWALNHRfr9A74tcV4gXLZeA/SnZ3HKFTzZj0er0pzJokaQSFeDjORVFjWbOTIqhVjUyaaGwH0CrY9pN9cbzxOWVO5y0IykNG2BUSV1CBLWMnqxJbnQBphMua03UWxPdsFu4xOsskWVhH0OWKmQj0dSCooh5ldnbyKoOZNCu1PFZMvEGjVGOtQwZiKDbA7Kb8VD9rBfKZJIYwq7AD2f55/5OFHtnGPnMJFh2QeIH0tLOyRnzBpzR28A61iETe1lAdsjT+xj7qXYllkknkdBHqcuFsEUVXURsLBYMeXM42drvyWR/V2/vZce8Mld1six3OxHXc/u0+8kYx7Xn6LInp82b+9lxp6UAOaAklabxE9UstE8hMcalmKMaWi1CrpebbHp5YeOHZOKXRHGRpeNDORtr6JfkX0kt1paPO8AuzM8uX0zNCTFMLBUWwYWIwbFqXFAdCWX1jHROB9khKuqViJSxk7yPSGGsKHQkqQ0fhXTYsaRvhRilWXOsPZZX0EAjGdw0G6L9n8/cZymZFtoKjVyljqiwP1jR0uBuDvyYHBbI5oxEQzNe9RSt/pB0BP+uHIj61ahzIVdkniZTBFG8iRsw755GDd4CQSh9K1OoawVqqWxyG57thLko9OZVczEx0gEBZG87XT3clDe/By3wnp3Pa7s7XB2A3Hy9nDhfgZJESDJaw+SaeMcNjkzkCsvpJKZBZGpU0aVYcmXXIDR25+ZsxmMxHDHqdljQdWICjy57e7HOsv254ber+eQtp00Gm2F3pGh2VVvotY2/wD+jcNi8UcU8sg5Mys0n+8nax7jhg2Bw0DHf9T5IPtWfmH6hN0QbNSK7KyQRsGjVgQ8jj0XKndEXmqsAxamIGldXLflQ7TLms0scRDRQBhqHJnatZHmFChb89fv94/8oWczo7qJDDG5K6YyTI/mC+wUVd6a2BtqvATiHZSaCLXIoXY6VBB9HoSNlvpzGx3w5oqYsfnl0PAeaCqJS9hEYuOJQfBXgPN/2f4sU5VUBwBZUpv18X3f8sXOA83/AGf4sOcwc3RLA0tdqsGxdy+VOZk7tX0lAoDLvuB4wdqobdeberFCaQKCTyAJ+G+GPsDk6jdzzND3+k/3t92Mrg0OeQyH934lfTvtfVdnAyEbuOvgLfOy2fyNmyzXKNJII1G6PLyxd4bwJISGkkLyEkgsaBPqHUjp5dAMXxxSL/WL5Ve/Sq8+Y5faHmMDUmOZkbQSqpp0vRo76gQTQYMCGrf0UJ9elMjRYDUr5yGOIuUcxMQY15iLUjLdalIscxYq8WqtA+03EInj7oaZJiwCIpBYHz9W1/HegDivAI8nEmWzEad04svzQuTbrVbVsBW9AEcjWvhvEvmbtDMFCpbK6xuXYsbIse7cjcAAkVZscM4B3wE2Y1kksyxFiVQMzMAPcQNqxDUlS0AQ/hHCWzDmy/zJJC0aPzbyvqf3A7+Llr7TcPEWZOkUkg1r5A8nHxIb9s4d1UAUAAB0GF/t1li2WVlNMkgF10bwn72X4DAOIQCWAjlr+ic4HWOpa1jhse6RzB/zYqj2T9LNfqU/8GKeXyplmRBVDxt7F9H/AIiD+ycXOyXPM/qU/wDBjLspDqzcp6iML+Lfxj4YR0rrUx8Vo/tF/wDX/wAR80Z4twkTRadRRgRoYdNire4qSPfijwbijZVMyO6ZiJS6qOqMqktbUAqsGHwwfzMgCOQB9UA+0gYt9lOBd9k52kG+Y1e0JuEAv8yveWxQ5oI1SKOQsNwr0AtbvpeJJl0NeEcvLCqvGpo8to0XJCg77f0QpUFrPPUh1jzGryrByfjkUaKZHAJpenO6A388AuYW6FOGPzd5pRAQrdaRsdsbFG3xxS4jxdIYjK5pRVmiT8Bv5k+QBPTGvN8SOle73lk2jHwtyB9RbBPmdIG7DHAXIsouNhc8EP7Y5lDCkZfSzuAKNMNKuxIrcEHT8RgL83keKYyjvZAn0ZYULQAqAB0sE31Ln1Yasr8mcaxSrra3iVY9RvumGliwvqZVV26EjpgBwXMloxYplNEeRHMe4gr7sGx6DRK5ZMx6JJ4ZxeRwoB8JVi2wUnUQ4OlSdAGorQoGxQoYJ9qMi865GKOrOVc6m9AVNJV+1io61ZJGKz8LEOYnC8u8NChsD4l35+iwHuw1yNIMvlCiqS0OlCTur97LZI+yF8Xr011GGpkdFFmB+ioSNEpAAQsTSO0R7l+6hsyBVJ0yEUT4L1CO6ofbYi+7NdE7OZ2odUitEGpU7zwlqvkp8Q9hAPWsCeAIsXdQA+NtwLtqF+I150xJPM31xs4lIDnjr30KBHfQMAfdbA2fzB5Cs694c6+3l9FMezt+xB03P17FQzc/zOWcyhhE8jSI9EqQwDEAjbVq1jTzPS7xz3tFnZJ8yXe96EafZXalFbXd2ep9QGGT5Qe0TteXhfSkToXIo2xGoAH80Ub82H2cK8orMaq2DrZ6dKxpcIohE3tXb20SLEqpzrQg6Dda/mIG96gAxatt12r2Ekb43gBFZlUbojC96s0av2XjAQiMsrGi4YX0A20k+038MYPmloru3hVRWw8Jsmz6z5YealJ9kTymYHeSI2nS5RNyRzKkUQp3JFkUdW+xO2GziOWEuXXLL3hsUxkJUqSdhZUupq2qtlG9WMc+TjTB9UdKbvUNypqgQTtqAuvLVfTFjhfH2iHiLSai9izsGD3vfpMzAlrJAROZFAKWJxdcJnTztDMrkb4n2by8eUmkWYmZRGGWlG4ZV0kUSDbG/EaOAvAeb/s/xYoZrPPKdUjam2s0BqIFW2kDU1dTi/wHm/7P8WCY2OYw5kHNIx7xkCc+K8AyKSSRGCZtLFSfnBF16tBrFzI53LRIETLvVk/lze/PfRjXx/8Apc/6RvxxQxgxWzwuc2N1hfgAvoz6SKra184LjbiT5q13GRqvmbVt/wDkP0qvq+ofAYuZbiOWjXSmWZRZNd8eZ580wJxMcMRqRs73DyVZwqkO7PefNG/5bg/1D/77/oxP5bg/1D/77/owExMS/FKv859y8/CKP+H7z5o03F8ueeXY/wDi/wDRj3+W4P8As7/77/owExMd+KVf5z7l5+EUf8P3nzRiXtBAoJMD7Dl32/kPqee2Kua4tlcxEFeB9LEEDv6JKsDsdG+6jl0wCznC5JQ6Q7yyV3YAGoMBv4iQAtA86A3wU4HmVysUsOc0NnGRg8RUO7gqO4p1OhUrWTvzLHpeDIqmpmYc0mnHTogJoKWmkGWLvbixPPTjvyRTs1wzKF5VSGRdUEisTMW8J02B4BR9eCXDuzeVgdnSOTU3O5b6AfZ9WBvY4HvWvc9w9n1+G8MWM1X4lUwBrY3WB6DyV1cwPmJdc6DckqvmuFZeRWUpIA3OpK/hwUymeWJAiJSqKHi/5YpYmFn4xWfn/wDLfJBdizkspsvA3e6ob75dD+Lcr4jXLl4j8cUP/p7K6XBjdtcfdkmSyFoggeHa+ZPU15CknN9u8+ubdEyZliaeSLLhY3+kMbEP4wx0sArH0Ty5AAnDjwvtBFMhIZVZHVJELKSjsQqqShKmyQAwJBv20fUSYnAxsjjoeIDTv7FFvZm7Qrx4fAdNxuwVWUBnseIUxrTu1bX5E+ZucE4bl8qB3cbFgoXU8hZqXZRZGwA5Abbk8ySVfK/KTl3RD1bNHL1qFjc1JvRK6aPLYkjpeDw45B3Ty96gijNNISNF0rc+R2YcutjniiSrxKLR2nD0W+SlZjtb+8ph/lgfY/4v+WAicHy4eRxG9yOzt9JtbEsaFbbk/HCdx75QpVZ48rlyXWPvB84DJ3kdWXiXbWAPFuwNXQNGm/hE7yZeF5ABI8aM4AIALKCQASTQusWT1OJUzA+U2vsLNv8ApZQayJxsFozPZfKO7O0cmpqupT0AUfV8gMa+KtBlu4XunYCI6Ppa0jWxP1TZJ3v1DywUdwOZof47D78Ae2XpQfoj/bbBWG4lVVDnMldcAchzHTqgsRcaeHPEbG62cL7VxZdSI8ufExZmMtsT0s6OQACgdABjXn+0cEzanyrFtJWxO67G/sAXzPxOF7Ew2znp+gWa/Eam98/uHkt0+UyTlry0vibUf5yefvTy292JNlcm3OCajW3zk9OX+j9eNOJgoV9QBYOVJqZCbk+4eSwzHD8iqljlpzXP+cnl1P5PoN/djJuD5Aj+jzV+snf/ANPljx0BBB3BxSzEaxaXVTSnSQCaANC65XsB79/MTFfUu0zlSbO86DfwCuR8F4eOWWm/8yf/AG8Z/wAk5D/s03/mT/7eNUWYDHYNR5NXhPM7HryP3dCCZmJtAvSTuBtXU1e5G1nHffqpumYrnSy3s7fwHktjcM4eKvLzbmh/OTz/AN3i/wAM4Xkhq0wSjld5gnz/ADMBsjL3g7wg8yFB+qLr4nqfXXTBnhX1vd+/Hff6m9i8rhM8Otp+g8lv4/8A0uf9I344oYv9oP6XP+kb8cCczmSqllGqrvfYUCTZ38q9+EsgvIR1K+uxECJpPIfBYzl3kSGI1JJzar0KPSb2+XsJ6US/8jZGNVV42hc7LM6yRyMSeffMArkneixB8sA8rxkQZnvtJdCgUkA7UWB5A9TzFiwQSNsG5flLRRUQ1qwplax9wVwy+Yr440NCyNkN9CTvdIq173y77bKnxXKtlN5XVoyaWU0pHkJF5A9NS+E+S2LrZfNNIfooJ5B5hAF+MjLjDstw85uYSTeKOEVGtELdsNlbcAG1UHcKnrw/Ba2HLEzhcL3ZtQOS8biEzW5dCkbNTmEXOkkI6FwKPqDIWUt+bdnoMEspwiMxd9mpCqtRVBLoRQfR1OhBdz5A0OQB5llngV0ZHAZHBDKeRB2OERM0+QzYR5UAjDmFpRY0yEU4pgQ/gKNXr5asSjw+KFxda/K6hLXSygNJt4IpnMiIl+cZfvdEYPeLKsxQoR4yrSU5oeIgNyFiiKYTPkC+bOZeRmkYnUCF07gKAu1qAAK3Ow3vng3xXt5FNGyR653ZGUaEOkagRuTsBv1PvwKycRWNFY2yooJ9YAB+/AGIkR2DCBe9wEZh8edxc8Xtax1TD2R/LP8AoZP4cMGF/sj+Wf8AQyfw4YMYzFd2eB+K9rPXHwCmPMe48wnQqXEhgZc7lc1pWJpi9kgUs9Mrgn0WWQkA+ftrHKeJ5l+5fL5WCCICL6RYi7TSIrI5mdmPmgZV5qsjdLOOo9vH7iBs2j926L3bEg0yudNGtzRcsPUWHWxyfhXESk3eQSCTN5djNFKA1TxVqlidSAdYUsfWO8Wz4MfSsLqG1VK0nhofEW/wUtmGV1kF4T2akzEsMauqiVS+tr0qq6+9ZjWwQIxN+Xrw2dn8vmYookb5tJA/f9xFmELLOAV1tGAdSuapT4Tzo7tj0PEJpIoBoyecQTiUE64Mvu+ciA5atUIj9egD6+5CGQvH3ph1ZvPjuOG5bmuXgWgsoH1a0gK23os+4JwzIB3VKaG4Hl4somWy2otPJ3RZu8sJq1zaRJukSi/COqNZLAnDfnsz3aaghfdRpUgHxEL9YgdeV4AcJcxgT5uQvOdcWwJEfdErIFqy28e558gAN7s5nMyvJqRkaJZIwEogudGsU1G9zyoadAJIAOMZihfXVGVg7rAd9AbHva+5GMeGDXcq7lWdpm7xdIjC6KsrbA6jZA1EDw7crbzwP7Z+lB+iP9tsMGF/tn6UH6I/22wHhLs0ztLd35hBYwLU3tCXsTExQ4nnSpVEoOwJLHkijmxHU9APUfKjomtLjYLJRxukcGt3VuadUFsyqPzmA/E4975dOrUNNXqsaa875Vi72e7ATTQrNrji1jVckZknIO4LNqXTY30gkC+nILee4QFzsiFkcRhdWhCis5AbxLqYMyhhv6z5DBZpCBclNvwo29L3K4OMRk+EO/rRGI+NAH3XjKaVWZVYEb7xyKV1jqB3i6WPuarOxxiBjLatLC1PNeh93n68eCMA3Cvbh7G6tJuqvcmJqvUrjny0AGz6Vgp6j0UA3zxryshkfZKiDiiDeo2xVjdkDcIpPKudqMbMtBO7TR6cxKkZq44g/hIDDUSjFjR9pr149yzBQllXjvSrEANGxOwbzBIA5CjVjbazvtBLtb/X15qp0MrGOc8X+t9kVvF7hX1vd+/FDF/hX1vd+/ALd0mZ6S2dpVJzOYA2Jd/87b4B9qZV4iyxZS4ZELl1ASNQkYHhL94FkVGDb2pAdfDWD3aFqzU5Ow7xvxwC4aq968iqVk1NUtcxbDa9ipXmKo6mvnv0c3Zvffa/zX1SenM0ceU2NvkrgyHdOwK6ZKUNuDsFGmip0kVVEbfDGwMb59cSRyzFmJZmNknmdgB6uQAobAAYoNxIs+iFDK915ICOYsAliOoANdSMDiN00hEYJR/aCGMGUgH5ox8nR/m3r8BPtK7/AH3hqwv9kOBy5aNhKynURSgejV9bN8692M5+EzfzsrmmDT6e6sGoaUrtv1u9q5XzxtG3ACyhOqO4XO1SfT5dvOOZT7jEV/A/E4O5KEpEisxdlRQXPNiAAWPrNX78LnaDiCyTQqt6oxNrUghl/JhbU701khuRrYmjgSut93dfkiKT1zPFVLxMTExjlq0b7I/ln/Qyfw4YML/ZH8s/6GT+HDAcJ8V3Z4H4pLWeuPgFMeY9xjJIFBLEAAEkk0ABuSSeQwnQqU/lRS+Hka0juWPxP6IrUdxRsbVyOFf5NM1lc5nI0lyCmaKQFM3lFkSK03BkRdKqDp50Luiowe45xCDO/R5mWODKghvpLDSEcjXpAeS7E82I9EMnBO33CcrAsEWYQoo6BQN+ewrH0bBqaSnpssgsSb/BLZnBzrhc4z/Y7/7ueHxNH8yzEveh1I8EeoGaFWBoHWqJp3NrHys3qz/FWg4lNmf5SyMEn5KNY45Mx3US+FUXTCY18IANG+fKzjpOTk4KyRIjoBFmPnCeJ77wtrJvmRdeHl4R5Y09r/k8ymeBzGRMUedUhkeNwqsw+2ACPfQPmaw4VKp9nIjmMiJBMZZTJmWjnChNRaSSjoK0FYgEqR+Ax7BMjpA0eWmjKMWkcKQSCrh7ZfypLufELI8R2G5v9ko3XKok1CdC3frQXTIzNIw0rsPTsV4SCCNiMGcYCTEpKeaZlrguOh5XPDqjDTtkDXXsbcFS4NmC8Kkkk2ws8yAzAH17VvgZ2z9KD9Ef7bYYMLPb6Su5rrERd0B4ns30/wA9cdhLu0qZCBa425XcEJirCaYN6hAO/XUFsWb29nP/AD6jgNxFf5w4PKSEKp/rg/AsP6wxrykkc0psqunTo8Yu9uWrxFa2BO5sE70cGc9kllWmsVuGGxU+YP49K541FhC+xWdYRSTa68/8Jy7I9r45st3bMFmVNLRki7qiQObKeYI86NEEYQlNz5lvPMTf23A+4D4YHZfg807UgjljH+ldSAfYN9XtFA9MEo+yrQoAcyFtjQWFiSWJbSqq+puuwF0MMHPDxZaTtM7QQFFzClioYFlosL3F8rHTGxWB3G4xri7JnU5E+l2A1iTLyISNwL1SXXPcL0xWymRkiVY4jDOqjYRSBnrn6LUT+yWxUWKCduwD/wA5nH2o4W+6RT/YHwwI+UJkOZzGirOWj111kLMiH/aK6R50FwAj7UPDL9EVRmhCsWBLIQ8m2mx4qJ2bzGxxlw/LtI+tw+nWXt/TkeqViK2VRyFDfTQpRc3vDY9VXUTsjjzHeyMk4vcK+t7v34oYv8K+t7v34VN3WUZ6Sx7VLrzWYQAH6Q2WHhG9jb6x61y8yORrQxBVCjkoAHsAofhgl2g/pc/6RvxxQwJKe8R1K+yQN7jT0CocRLSFYIz45Odcwt0a8ix8N9BqPTDdwjh8eWCRCu8KE7D6q6Qa+yoLADz9fRb7PQhuIS30QD3aP8XbB7IiLLNmi3hCsjlmLM2gxrpBZiWYBlkoWeZ88ajDohHCCOOpWfrpXPmIPDRG8QjFFeIOF1vl5Y46vU2jUBztkDagK36kdQMXgcMAQdkFZTAntFw3vI+8QXLECV82Xm8fvAseTKuLEnHIFYqZUtTTb2FPkxGye8jHk+fkWRAiJIsnoESaSKALE7MGWqIK/aArriEjWvaWu2K9Di05huEsRyBgCDYIBB8wdwcZY09zo72MGhHJKinyAZtPwUgfs4D5SUyZj5ujlmQKaVWOokDVp0k2wAB6jdyeuMaYDnc0cFqfvIDGvPHqnnsj+Wf9DJ/Dhgwv9kvy8gIIIhkBBBBB8Ngg7g+rDBhBiosWA8j8UuqyDLccgvMcs+Wbte8ZTJxNp1KHlI51fgW+g21H9n131PHzj8peZL8VzRPSTQPYgVR+GLsAp2y1WZ37ov7eCXVDrNS3JIWJJJJPMk2ficEpuy2aTLjMNBIIDVSEbUeR8wD0NVgVh34x8rGZzPD1ybpEoCqjSKDqZVqhV6RekWRzrpvjfoAW4pS4bl5HkVYUZ5DyVV1E+fho3tgxJxXN5OTTIJYXAuqMZroQtaK9enGvsX2qPD80JwgkGkqyE1YNXRo0bA3o4t9v+3b8UmSRokiWNSqKps0TZLMQLN+oDHLtLJi4D8qcomjknJkVaSR/r92T9cD0wpOpWFVbChr37UD5b+vHylkN5AOjeE+w7fvv3Y+kew2ZaThuUZufcqP6tqPfSjGQ+0lM0ZJxudD15Iumdu1HcJPynTFny8C7a4SXPkmttvUWPXyVvVh1wqdtIx86yxP+oAPs71/8T8cAYAP27v6fmF1YwPYAeaRcwUhDLHoXTeoMpbWfrAkghavTbXbahtWLmXJkKQGwrAO18wnVDfTV5/Vtce5bhxeKKQPplK6iSCQe8JkYEAg82NG+p53i3w2LRnFLG2ePc1Q2OmgOgAKgCz6ySca0va7TikTJopnhp1N9NNrI/ks2jWsZ1Kv1l3S/IMNi3mBy64s+IOsiNokTVpYAHZhTAhhRBoevYURilkpKllQ/aDr/ALLj/wDoMPdi9jr2OiZrRnMu02szOXLqV2VVVQaulHO6F6iboDltjfnc48sHdNDDr6Ta28B+2iaLDDoNdDqSOcxMTErgvblDeNZcD6cbMlB6+tH1vz0XrB6AMOuKuCEuYbvkj0oUcMWJY3pGkMNOmt9YHpdcCcopCaSbKFkJ89DFL9+m/fgaZugKR4nEARIPA/JbsXuF/W9378UcXuFfW9378UN3SlnpLfx/+lz/AKRvxxQxf4//AEuf9I344GTzhFLMaUCz/nqfV1wHILyEDn819mhIETSeQ+CqtnPm2ainPoNUb+3xaD/xMP6vrwf7SxRsYyzhUnHdFgfa8TexTrU8q729tOFvJcDkzeuRlBpaCE7AH6g6ayN2PuuqxXhz0+TkTUC4j1aRIpbZlZWV05spDEals+Y53rKSN8UIa/f60WZq3tkkc5my6JrzbRmOSaJgdtfcnvfbs4TV69PuOM5MtUPdoaqPSpPShS4U+G9pjI4MLRQRad45HaWPV5RsArRL6mJG+yrW56HiUxHLKN6xmXr4dwfxwU2w2CFB0Wrs5mp8rF3JymuixD96ijxFmJawa58xdgDYYp5DiIilLzgRxNHI8LgERlSxkmKDnpvQBe5VEah3lYx7Q5+REV3myxCsC0Gk92wHSRi2pl/qDbcNyOOTymYz8y5jOG413RNJVTyOyEkiOwCSxLPpA9HYwykO0XG5Ko8OzOopMy6g8jSsljcOXYDytdSkXtaC/VF47K3EGfuFCiBELs1SyBWDBjIgrUzDxLoIoEHpg1x7gmgNNEpBFtLGo2YfWdQOUg5mvSF8zWBcuW9F18RHS9mDANQI9gIPqHnhBN21M8jTXUHqU5YyCpaHG92ixHQI72YmL5qaRq1PFISByG0agC/JVAvrV4Nu4AJJAAFknkAOZJ6DC/2JkLHUdNmGbdeRGpa6nevWd8EuPoxy0gRS7UPCOtMpO1jVsD4bF8sZbFG9pNG1533PiVXUWae4NANAtqcTjMndhvGboUd9N6qNUao37Djjny0cAWPNrmEZfplGtLGoFaXVXPSwoXysHzw2PxdssFiykcss/dnTA5X6NnYaiQQttpVSVFizQ2vCV2nz6JLDM+WzkWYvRmkzK+GdTzIZgKNbVpr0SPRrDrDcLdT1Hasd3bW/qvy5BK3zZ2WI1SBiYeeOfJ8GbVw9+/jaMSUOaqwBAJJoNR3WzXU7i07N5CSI1IjIfzgR+PPGlQ6r4mJghw7ICTkGdroRoCWPrLVSr69z6hzxy5ecMybOw0C2JCIvVnfZQPjfw88fTPBOG/N8tDDse7iRCRyJAAJ95s+/HFF4SuVyYzMpBnmJiy0Cc47rvGrnrUGgTvrZee5x2bs6cx3Kx5qvnMYUSEcm1KGVuQ3INH85HxmPtHHI6Jjm+iDr4nZFUxFyESwodt5wM3lgf9RZ9neP/hhxK4SPlQipsrKPqRkN/ss7b+5gvuLYU4BpUOB/L8wpVbw1gJ52QfKzqmXUuaCKFYnzTwEeZOoVQ54D5nichdZQpCoTSV4yDWqz9rYEKPs1ZJ21PIZZyq33akEj/vKGo+5dPvZj12LCIadPTGsbG1huUlgo2xvLzvfToEV/lFXWPMx+IKKcDe0bmR1OkgN7NQ54MI4IBBBB5Ecsc+CTZVzJAbBNsh2UnqQfqMfgcEuG9p0ulPcN1hlHgJ80I9G/zdQ39EYmWcQj05XjwkcyaAFknoBzwLg4yx5xA+tZY9P/ABEED9nGOazKnxZiSMRjfu1J0X0Ls1a66ClHmDtULLlb4epdmlIrXQQeSCyDv1Ykt7NI5jAjKyag7dHllYewuxU+8b+/GjN9pmnDRwAqjCmmNhiDzCD+M+e188eZM92Uju0YHuz5aR4oz7BuPzfYMQmacqXYixzou7wNyr+L3Cvre79+KaRE8hghw2Krs8wp23+17MCtGqQsGqz4/wD0uf8ASN+OFjPSmSYRr6KEbechqh7FBB9rjywzdoWAzU5PISMT7OuBXZTKd4+XJABp5X9t6uvPxEYJw+EPqHPPA++6+o1kpZTsYOI9wATnw/ICGNUHQbnzPU/HG7M5ZW8LqrDyIBH342hPPyxsA3+H4Y0l0jul6fsPlJWsxUfNSQfjiovyeZe/TnA9UrfvvDWreiPVjBF+8Y8XITk+yOVjKt3feFSNLSMzkHnYDEqD6wMGgaoes4w2G3kced78d8dZcvSTQ9hOFTPZA5fMEax3RpoowOQvx/Bm+BUdMNJbAXtVBcKy9YnBP+y3gf3AHV/4YwJWxdpCQNxqERTPySAnbitfZBCMxLuCDFKeVdQbrzIoHz031rB7M5hY0Z2NKilmPkACT9wwE7Ij6d/0Mn8OB/yocXihyaRzM6pmJdDlK16FGp6B2uwq+xjjBVcLqqeKMcfhfyR1WBE825Ln/aPIg5wTcWjmWDN+KGaFrMajYJpYFXVRVrQP1gTdF1y3ZluHwxS5TiUuZizB0RQsivEwIa2osV8PPZQbpdtWyB/9ZokYyKl8/kW5RzKUlQ2dPdMCxjdR5Wp+zucdC+SjhGvNFgztBAi92rCtLH0xpBKhiwUkrsdA9g3DGBjQ1uw0CRk31XRex3ZhcnAqgDWR4z99fEkk9SScWs92Yy0vpwoSeoFH/hq8FAMTEl4lVvkxyBN9wvwH7xgvw7szloPycKKfOrP38sE7xBjly5D2u+TMZjjAZMy+VJUyoyqTTWS5U610HUC5I6yYsBPmUqyS8WTN/koWjYrrpmoPtIxsMdW/1Q3vI/K7wzLyHKPm5Hjy6vKsukkagyq1Gtz+TugCScIvARFn5u54ZwtRl7CS5rMtIxCja6DhVauSgkn1YqmibNGY3bEWXoNjcLrEg5+04Vu3rqFjLi0EDFh5jU9/dgl2cjdcuokd3k1OHLHfWrFHHs1Kfj05YA/Km/0UQ+2ip8ZTf3A4xWGMtVyRjgLfo4L3Em54Gjm4JM4HldEe/M7ncnc7kWdzV1fqwSrEyUHgO+4W8R5Sq0qgsxABIsLXpMR1AsCupZRyJxq3d5yisJpQlFuvIUST7ANz7sV2yTS7LA7D16FHwY/uGGXhHBfANZJJeySbYmt9R/dyHShgykSgcttIIHLHXtsvVz+fssUXU2WeqslAjV7RGdXwGJlOBRtpZQDZ2O1/fuuH+d91rbYYp8V4N3jM6eGQH2B9iAD57bA9NuljEs5K8QOHJIOpK6Sdhvtz54zzSAxOEXxKqyp1OpTdewrY9+NeSmuJb8J0NYOx3oCx57HbG35yoIIs+EDyG3Pn/hiK8IBFirnDpAyqw3Vt1963fwr44vZCEkbD6qj+1hfyfFQrtAPCVdqAG2kaSN/YwH7ODHDDer3fvwJbK6yzLmdm/IVj22ibVmyBzMgG467fvxe7IZMhWNbhaHLlq/5DExMMsPFs5/mW9rHkhg/lCZxESK9Q/fiMKPL/ADVYmJhqgFg17bVXrxiVOJiY9uvV53Z8sTuz5YmJj265Tuz5Y05/J95DIhHpoy/EEfvxMTHFchPYlWL6iPSy7E8uZCHFftN2dzeazUZyroj5eNioetLM49hH2ea1scTExj6aNv3truQPxRle8uOvIKtwzt/m8oViz2QiMioxZ4mhVtjR8IJU2N9io9Qw49gX7xJcxp0d+wcLtYDamUbbbKQPdiYmNClabRjzExMcuUGPcTExy5c++W7Jq/DVLKXEeZifSCAW9Nas8r1VeOe9leG8S4uWVMymRy0JAEMOpVANkAJGRr62Xe8TExy5dD7M8GbKwtly7SdzLIodiNTAkSWfX48AflQy7s2TVRfMncdO98z+cMTExlqOJrcQlI6/3BWzm8bQeYQ/I8PclgRVqRzHmPXiJA7zMCNgkVCxtrZif7IHuxMTD0N0VSaIsmeVcmPl5HGc2WYDfnpA/fjzExHKvVrKmh4elcxjFlc1Y/D/ABxMTEbLknzcPdMzMtbFtY3H1gGPX7Rb7sZnJP8AZ+8f44mJiZavFnBknGYmNbFIjzHP6S+vs+GDPDMsw1beXUevExMDvaO0+uSRVMYNQfrgv//Z"/>
          <p:cNvSpPr>
            <a:spLocks noChangeAspect="1" noChangeArrowheads="1"/>
          </p:cNvSpPr>
          <p:nvPr/>
        </p:nvSpPr>
        <p:spPr bwMode="auto">
          <a:xfrm>
            <a:off x="3010903" y="29001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6" name="Picture 2" descr="Image result for teachers day cliaprt">
            <a:extLst>
              <a:ext uri="{FF2B5EF4-FFF2-40B4-BE49-F238E27FC236}">
                <a16:creationId xmlns:a16="http://schemas.microsoft.com/office/drawing/2014/main" id="{BEFFAEDB-7F1A-BDF7-BCF0-D04512538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530" y="3328556"/>
            <a:ext cx="1385454" cy="568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ands holding up a cube with letters&#10;&#10;Description automatically generated">
            <a:extLst>
              <a:ext uri="{FF2B5EF4-FFF2-40B4-BE49-F238E27FC236}">
                <a16:creationId xmlns:a16="http://schemas.microsoft.com/office/drawing/2014/main" id="{CEBECD77-D1B6-C3C8-F4D8-CD4704387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4315691"/>
            <a:ext cx="1070201" cy="74478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5" y="60596"/>
            <a:ext cx="4543849" cy="654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8" y="4073238"/>
            <a:ext cx="803564" cy="4849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3939" y="3041076"/>
            <a:ext cx="569297" cy="5749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7" t="11919" r="8181" b="6465"/>
          <a:stretch/>
        </p:blipFill>
        <p:spPr>
          <a:xfrm>
            <a:off x="1468872" y="5652654"/>
            <a:ext cx="1094219" cy="88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0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Image result for slide border design on farm and pet animals">
            <a:extLst>
              <a:ext uri="{FF2B5EF4-FFF2-40B4-BE49-F238E27FC236}">
                <a16:creationId xmlns:a16="http://schemas.microsoft.com/office/drawing/2014/main" id="{66F82A26-F1A6-45A2-86FE-6CA5650CC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029700" y="80657"/>
            <a:ext cx="273399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Theme – </a:t>
            </a:r>
            <a:r>
              <a:rPr lang="en-US" sz="1200" b="1" dirty="0" smtClean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My Farm and Pet Animal Friends </a:t>
            </a:r>
            <a:endParaRPr lang="en-GB" sz="1200" b="1" dirty="0">
              <a:solidFill>
                <a:srgbClr val="002060"/>
              </a:solidFill>
              <a:latin typeface="Comic Sans MS" pitchFamily="66" charset="0"/>
              <a:cs typeface="Times New Roman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5361" y="129149"/>
            <a:ext cx="283661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Level 1 Calendar  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mic Sans MS" pitchFamily="66" charset="0"/>
                <a:cs typeface="Times New Roman" charset="0"/>
              </a:rPr>
              <a:t>September  2024</a:t>
            </a:r>
            <a:endParaRPr lang="en-GB" sz="1200" b="1" dirty="0">
              <a:solidFill>
                <a:srgbClr val="002060"/>
              </a:solidFill>
              <a:latin typeface="Comic Sans MS" pitchFamily="66" charset="0"/>
              <a:cs typeface="Times New Roman" charset="0"/>
            </a:endParaRPr>
          </a:p>
        </p:txBody>
      </p:sp>
      <p:pic>
        <p:nvPicPr>
          <p:cNvPr id="7" name="Picture 2" descr="Image result for rhymes on dog">
            <a:extLst>
              <a:ext uri="{FF2B5EF4-FFF2-40B4-BE49-F238E27FC236}">
                <a16:creationId xmlns:a16="http://schemas.microsoft.com/office/drawing/2014/main" id="{77C72C17-6205-496B-B2A3-3FB1335FC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b="9756"/>
          <a:stretch>
            <a:fillRect/>
          </a:stretch>
        </p:blipFill>
        <p:spPr bwMode="auto">
          <a:xfrm>
            <a:off x="592667" y="672924"/>
            <a:ext cx="4572000" cy="3429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accent1">
                <a:lumMod val="40000"/>
                <a:lumOff val="60000"/>
              </a:schemeClr>
            </a:bgClr>
          </a:pattFill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5C22C62-442F-4926-B675-3E7DF234BD4D}"/>
              </a:ext>
            </a:extLst>
          </p:cNvPr>
          <p:cNvSpPr/>
          <p:nvPr/>
        </p:nvSpPr>
        <p:spPr>
          <a:xfrm>
            <a:off x="7620000" y="1447800"/>
            <a:ext cx="2819400" cy="190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 b="1" u="sng">
                <a:solidFill>
                  <a:srgbClr val="000000"/>
                </a:solidFill>
                <a:cs typeface="Calibri"/>
              </a:rPr>
              <a:t>Baa </a:t>
            </a:r>
            <a:r>
              <a:rPr lang="en-US" sz="1100" b="1" u="sng" err="1">
                <a:solidFill>
                  <a:srgbClr val="000000"/>
                </a:solidFill>
                <a:cs typeface="Calibri"/>
              </a:rPr>
              <a:t>Baa</a:t>
            </a:r>
            <a:r>
              <a:rPr lang="en-US" sz="1100" b="1" u="sng">
                <a:solidFill>
                  <a:srgbClr val="000000"/>
                </a:solidFill>
                <a:cs typeface="Calibri"/>
              </a:rPr>
              <a:t> Black Sheep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solidFill>
                  <a:srgbClr val="000000"/>
                </a:solidFill>
                <a:cs typeface="Calibri"/>
              </a:rPr>
              <a:t> Baa </a:t>
            </a:r>
            <a:r>
              <a:rPr lang="en-US" sz="1100" err="1">
                <a:solidFill>
                  <a:srgbClr val="000000"/>
                </a:solidFill>
                <a:cs typeface="Calibri"/>
              </a:rPr>
              <a:t>Baa</a:t>
            </a:r>
            <a:r>
              <a:rPr lang="en-US" sz="1100">
                <a:solidFill>
                  <a:srgbClr val="000000"/>
                </a:solidFill>
                <a:cs typeface="Calibri"/>
              </a:rPr>
              <a:t> black sheep Have you any wool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solidFill>
                  <a:srgbClr val="000000"/>
                </a:solidFill>
                <a:cs typeface="Calibri"/>
              </a:rPr>
              <a:t>Yes sir yes sir Three bags full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solidFill>
                  <a:srgbClr val="000000"/>
                </a:solidFill>
                <a:cs typeface="Calibri"/>
              </a:rPr>
              <a:t>One for my master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solidFill>
                  <a:srgbClr val="000000"/>
                </a:solidFill>
                <a:cs typeface="Calibri"/>
              </a:rPr>
              <a:t>One for the dame One for the little boy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100">
                <a:solidFill>
                  <a:srgbClr val="000000"/>
                </a:solidFill>
                <a:cs typeface="Calibri"/>
              </a:rPr>
              <a:t>Who lives down the lane.</a:t>
            </a:r>
            <a:endParaRPr lang="en-US" sz="1100">
              <a:solidFill>
                <a:srgbClr val="000000"/>
              </a:solidFill>
              <a:ea typeface="Times New Roman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A09580-6B9A-4134-92F6-7D01136E17BF}"/>
              </a:ext>
            </a:extLst>
          </p:cNvPr>
          <p:cNvSpPr txBox="1"/>
          <p:nvPr/>
        </p:nvSpPr>
        <p:spPr>
          <a:xfrm>
            <a:off x="2243667" y="4241447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/>
          </a:p>
          <a:p>
            <a:r>
              <a:rPr lang="en-US" sz="1200" b="1" spc="-150">
                <a:solidFill>
                  <a:srgbClr val="000000"/>
                </a:solidFill>
                <a:ea typeface="Times New Roman"/>
                <a:cs typeface="Calibri"/>
              </a:rPr>
              <a:t>                                                                      </a:t>
            </a:r>
            <a:r>
              <a:rPr lang="en-US" sz="1200" b="1" u="sng" spc="-150">
                <a:solidFill>
                  <a:srgbClr val="000000"/>
                </a:solidFill>
                <a:ea typeface="Times New Roman"/>
                <a:cs typeface="Calibri"/>
              </a:rPr>
              <a:t>Farm Song </a:t>
            </a:r>
          </a:p>
          <a:p>
            <a:r>
              <a:rPr lang="en-US" sz="1200"/>
              <a:t>The pigs On The farm say “</a:t>
            </a:r>
            <a:r>
              <a:rPr lang="en-US" sz="1200" err="1"/>
              <a:t>oink,oink,oink</a:t>
            </a:r>
            <a:r>
              <a:rPr lang="en-US" sz="1200"/>
              <a:t>”</a:t>
            </a:r>
          </a:p>
          <a:p>
            <a:r>
              <a:rPr lang="en-US" sz="1200"/>
              <a:t>The cow on the farm say “</a:t>
            </a:r>
            <a:r>
              <a:rPr lang="en-US" sz="1200" err="1"/>
              <a:t>mo,mo,mo</a:t>
            </a:r>
            <a:r>
              <a:rPr lang="en-US" sz="1200"/>
              <a:t>”</a:t>
            </a:r>
          </a:p>
          <a:p>
            <a:r>
              <a:rPr lang="en-US" sz="1200"/>
              <a:t>The Sheep on the farm say “</a:t>
            </a:r>
            <a:r>
              <a:rPr lang="en-US" sz="1200" err="1"/>
              <a:t>Baa,baa,baa</a:t>
            </a:r>
            <a:r>
              <a:rPr lang="en-US" sz="1200"/>
              <a:t>”</a:t>
            </a:r>
          </a:p>
          <a:p>
            <a:r>
              <a:rPr lang="en-US" sz="1200"/>
              <a:t>The goats on the farm say “</a:t>
            </a:r>
            <a:r>
              <a:rPr lang="en-US" sz="1200" err="1"/>
              <a:t>Meh,meh,meh</a:t>
            </a:r>
            <a:r>
              <a:rPr lang="en-US" sz="1200"/>
              <a:t>”</a:t>
            </a:r>
          </a:p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64E56A-9B05-440F-BECA-D76149C1896E}"/>
              </a:ext>
            </a:extLst>
          </p:cNvPr>
          <p:cNvSpPr/>
          <p:nvPr/>
        </p:nvSpPr>
        <p:spPr>
          <a:xfrm>
            <a:off x="6519335" y="3911601"/>
            <a:ext cx="2362200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u="sng">
                <a:solidFill>
                  <a:srgbClr val="000000"/>
                </a:solidFill>
                <a:cs typeface="Calibri"/>
              </a:rPr>
              <a:t>OLD MAC DONALD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Old MCDONALD had a farm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E-I-E-I-O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And on his farm he had a cow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E-I-E-I-O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With a moo </a:t>
            </a:r>
            <a:r>
              <a:rPr lang="en-US" sz="1100" err="1">
                <a:solidFill>
                  <a:srgbClr val="000000"/>
                </a:solidFill>
                <a:cs typeface="Calibri"/>
              </a:rPr>
              <a:t>moo</a:t>
            </a:r>
            <a:r>
              <a:rPr lang="en-US" sz="1100">
                <a:solidFill>
                  <a:srgbClr val="000000"/>
                </a:solidFill>
                <a:cs typeface="Calibri"/>
              </a:rPr>
              <a:t> here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And a moo </a:t>
            </a:r>
            <a:r>
              <a:rPr lang="en-US" sz="1100" err="1">
                <a:solidFill>
                  <a:srgbClr val="000000"/>
                </a:solidFill>
                <a:cs typeface="Calibri"/>
              </a:rPr>
              <a:t>moo</a:t>
            </a:r>
            <a:r>
              <a:rPr lang="en-US" sz="1100">
                <a:solidFill>
                  <a:srgbClr val="000000"/>
                </a:solidFill>
                <a:cs typeface="Calibri"/>
              </a:rPr>
              <a:t> there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Here a moo, there a moo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Everywhere a moo </a:t>
            </a:r>
            <a:r>
              <a:rPr lang="en-US" sz="1100" err="1">
                <a:solidFill>
                  <a:srgbClr val="000000"/>
                </a:solidFill>
                <a:cs typeface="Calibri"/>
              </a:rPr>
              <a:t>moo</a:t>
            </a:r>
            <a:endParaRPr lang="en-US" sz="1100">
              <a:solidFill>
                <a:srgbClr val="000000"/>
              </a:solidFill>
              <a:cs typeface="Calibri"/>
            </a:endParaRP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Old McDonald had a farm</a:t>
            </a:r>
          </a:p>
          <a:p>
            <a:pPr algn="ctr"/>
            <a:r>
              <a:rPr lang="en-US" sz="1100">
                <a:solidFill>
                  <a:srgbClr val="000000"/>
                </a:solidFill>
                <a:cs typeface="Calibri"/>
              </a:rPr>
              <a:t>E-I-E-I-O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875673-2CCE-4092-88DF-4FFB47604F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1600200"/>
            <a:ext cx="1113836" cy="1447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225" y="26766"/>
            <a:ext cx="3791411" cy="51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45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IMPORTANT POINT: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September, we will celebrate Teacher’s Day. Children are encouraged to dress up as their teachers and speak a few lines or enact like them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timings on 5</a:t>
            </a:r>
            <a:r>
              <a:rPr lang="en-US" baseline="30000" dirty="0" smtClean="0"/>
              <a:t>th</a:t>
            </a:r>
            <a:r>
              <a:rPr lang="en-US" dirty="0" smtClean="0"/>
              <a:t> September will be: 9:00AM to 11:00AM. ( Dispersal will begin by 10.45 AM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7543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423</Words>
  <Application>Microsoft Office PowerPoint</Application>
  <PresentationFormat>Widescreen</PresentationFormat>
  <Paragraphs>136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Arial,Sans-Serif</vt:lpstr>
      <vt:lpstr>Calibri</vt:lpstr>
      <vt:lpstr>Calibri Light</vt:lpstr>
      <vt:lpstr>Comic Sans MS</vt:lpstr>
      <vt:lpstr>Tahoma</vt:lpstr>
      <vt:lpstr>Times New Roman</vt:lpstr>
      <vt:lpstr>Office Theme</vt:lpstr>
      <vt:lpstr>PowerPoint Presentation</vt:lpstr>
      <vt:lpstr>PowerPoint Presentation</vt:lpstr>
      <vt:lpstr>IMPORTANT POINT: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mathurrajul@yahoo.com</dc:creator>
  <cp:lastModifiedBy>ADMIN</cp:lastModifiedBy>
  <cp:revision>627</cp:revision>
  <dcterms:created xsi:type="dcterms:W3CDTF">2019-05-06T12:05:47Z</dcterms:created>
  <dcterms:modified xsi:type="dcterms:W3CDTF">2024-08-31T10:59:24Z</dcterms:modified>
</cp:coreProperties>
</file>